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71"/>
  </p:notesMasterIdLst>
  <p:handoutMasterIdLst>
    <p:handoutMasterId r:id="rId72"/>
  </p:handoutMasterIdLst>
  <p:sldIdLst>
    <p:sldId id="272" r:id="rId5"/>
    <p:sldId id="2789" r:id="rId6"/>
    <p:sldId id="2757" r:id="rId7"/>
    <p:sldId id="2754" r:id="rId8"/>
    <p:sldId id="2756" r:id="rId9"/>
    <p:sldId id="2755" r:id="rId10"/>
    <p:sldId id="2758" r:id="rId11"/>
    <p:sldId id="2759" r:id="rId12"/>
    <p:sldId id="2760" r:id="rId13"/>
    <p:sldId id="2780" r:id="rId14"/>
    <p:sldId id="2761" r:id="rId15"/>
    <p:sldId id="2765" r:id="rId16"/>
    <p:sldId id="2770" r:id="rId17"/>
    <p:sldId id="2771" r:id="rId18"/>
    <p:sldId id="2772" r:id="rId19"/>
    <p:sldId id="2781" r:id="rId20"/>
    <p:sldId id="2763" r:id="rId21"/>
    <p:sldId id="2773" r:id="rId22"/>
    <p:sldId id="2774" r:id="rId23"/>
    <p:sldId id="2764" r:id="rId24"/>
    <p:sldId id="2778" r:id="rId25"/>
    <p:sldId id="2783" r:id="rId26"/>
    <p:sldId id="2785" r:id="rId27"/>
    <p:sldId id="2786" r:id="rId28"/>
    <p:sldId id="2787" r:id="rId29"/>
    <p:sldId id="2788" r:id="rId30"/>
    <p:sldId id="2784" r:id="rId31"/>
    <p:sldId id="2779" r:id="rId32"/>
    <p:sldId id="2766" r:id="rId33"/>
    <p:sldId id="2782" r:id="rId34"/>
    <p:sldId id="2790" r:id="rId35"/>
    <p:sldId id="2767" r:id="rId36"/>
    <p:sldId id="2791" r:id="rId37"/>
    <p:sldId id="2800" r:id="rId38"/>
    <p:sldId id="2792" r:id="rId39"/>
    <p:sldId id="2793" r:id="rId40"/>
    <p:sldId id="2794" r:id="rId41"/>
    <p:sldId id="2801" r:id="rId42"/>
    <p:sldId id="2795" r:id="rId43"/>
    <p:sldId id="2796" r:id="rId44"/>
    <p:sldId id="2768" r:id="rId45"/>
    <p:sldId id="2797" r:id="rId46"/>
    <p:sldId id="2798" r:id="rId47"/>
    <p:sldId id="2799" r:id="rId48"/>
    <p:sldId id="2810" r:id="rId49"/>
    <p:sldId id="2809" r:id="rId50"/>
    <p:sldId id="2804" r:id="rId51"/>
    <p:sldId id="2802" r:id="rId52"/>
    <p:sldId id="2803" r:id="rId53"/>
    <p:sldId id="2811" r:id="rId54"/>
    <p:sldId id="2805" r:id="rId55"/>
    <p:sldId id="2806" r:id="rId56"/>
    <p:sldId id="2807" r:id="rId57"/>
    <p:sldId id="2776" r:id="rId58"/>
    <p:sldId id="2775" r:id="rId59"/>
    <p:sldId id="2777" r:id="rId60"/>
    <p:sldId id="2769" r:id="rId61"/>
    <p:sldId id="2808" r:id="rId62"/>
    <p:sldId id="2813" r:id="rId63"/>
    <p:sldId id="2814" r:id="rId64"/>
    <p:sldId id="2812" r:id="rId65"/>
    <p:sldId id="2817" r:id="rId66"/>
    <p:sldId id="2818" r:id="rId67"/>
    <p:sldId id="2815" r:id="rId68"/>
    <p:sldId id="2816" r:id="rId69"/>
    <p:sldId id="2819" r:id="rId70"/>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4" userDrawn="1">
          <p15:clr>
            <a:srgbClr val="A4A3A4"/>
          </p15:clr>
        </p15:guide>
        <p15:guide id="2" pos="2880">
          <p15:clr>
            <a:srgbClr val="A4A3A4"/>
          </p15:clr>
        </p15:guide>
        <p15:guide id="3" orient="horz" pos="348" userDrawn="1">
          <p15:clr>
            <a:srgbClr val="A4A3A4"/>
          </p15:clr>
        </p15:guide>
        <p15:guide id="4" pos="4920" userDrawn="1">
          <p15:clr>
            <a:srgbClr val="A4A3A4"/>
          </p15:clr>
        </p15:guide>
        <p15:guide id="5" orient="horz" pos="1836">
          <p15:clr>
            <a:srgbClr val="A4A3A4"/>
          </p15:clr>
        </p15:guide>
        <p15:guide id="6" orient="horz" pos="22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cy State" initials="SS" lastIdx="1" clrIdx="0">
    <p:extLst>
      <p:ext uri="{19B8F6BF-5375-455C-9EA6-DF929625EA0E}">
        <p15:presenceInfo xmlns:p15="http://schemas.microsoft.com/office/powerpoint/2012/main" userId="S::sstate@acmarketingpr.com::ce03abe1-b5de-45e5-ba30-876683a6f304" providerId="AD"/>
      </p:ext>
    </p:extLst>
  </p:cmAuthor>
  <p:cmAuthor id="2" name="Amy Koehlmoos" initials="AK" lastIdx="1" clrIdx="1">
    <p:extLst>
      <p:ext uri="{19B8F6BF-5375-455C-9EA6-DF929625EA0E}">
        <p15:presenceInfo xmlns:p15="http://schemas.microsoft.com/office/powerpoint/2012/main" userId="S::akoehlmoos@acmarketingpr.com::5abf7334-3b40-4f2d-bae9-a9f126fc08f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9D3E"/>
    <a:srgbClr val="919D9D"/>
    <a:srgbClr val="576161"/>
    <a:srgbClr val="6DBE40"/>
    <a:srgbClr val="5D6767"/>
    <a:srgbClr val="F08F1F"/>
    <a:srgbClr val="0057B8"/>
    <a:srgbClr val="784E90"/>
    <a:srgbClr val="F3D03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30932C-8C66-F74B-A0E2-B96F43AC3136}" v="1199" dt="2023-05-06T21:26:46.1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44"/>
        <p:guide pos="2880"/>
        <p:guide orient="horz" pos="348"/>
        <p:guide pos="4920"/>
        <p:guide orient="horz" pos="1836"/>
        <p:guide orient="horz" pos="228"/>
      </p:guideLst>
    </p:cSldViewPr>
  </p:slide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n Li" userId="fb192bda-63e8-4901-b3ce-12f0f6201dcd" providerId="ADAL" clId="{89F525C8-D8D6-1F41-9BA7-D6D0ECCF94AE}"/>
    <pc:docChg chg="custSel addSld delSld modSld">
      <pc:chgData name="Chun Li" userId="fb192bda-63e8-4901-b3ce-12f0f6201dcd" providerId="ADAL" clId="{89F525C8-D8D6-1F41-9BA7-D6D0ECCF94AE}" dt="2023-03-09T17:56:11.926" v="104" actId="20577"/>
      <pc:docMkLst>
        <pc:docMk/>
      </pc:docMkLst>
      <pc:sldChg chg="addSp delSp modSp mod">
        <pc:chgData name="Chun Li" userId="fb192bda-63e8-4901-b3ce-12f0f6201dcd" providerId="ADAL" clId="{89F525C8-D8D6-1F41-9BA7-D6D0ECCF94AE}" dt="2023-02-23T16:32:52.028" v="39" actId="1076"/>
        <pc:sldMkLst>
          <pc:docMk/>
          <pc:sldMk cId="1276939753" sldId="2775"/>
        </pc:sldMkLst>
        <pc:spChg chg="mod">
          <ac:chgData name="Chun Li" userId="fb192bda-63e8-4901-b3ce-12f0f6201dcd" providerId="ADAL" clId="{89F525C8-D8D6-1F41-9BA7-D6D0ECCF94AE}" dt="2023-02-23T16:32:48.221" v="38" actId="1076"/>
          <ac:spMkLst>
            <pc:docMk/>
            <pc:sldMk cId="1276939753" sldId="2775"/>
            <ac:spMk id="29" creationId="{1C2C77DC-CEC1-C509-B765-1C22C0261201}"/>
          </ac:spMkLst>
        </pc:spChg>
        <pc:spChg chg="mod">
          <ac:chgData name="Chun Li" userId="fb192bda-63e8-4901-b3ce-12f0f6201dcd" providerId="ADAL" clId="{89F525C8-D8D6-1F41-9BA7-D6D0ECCF94AE}" dt="2023-02-23T16:32:52.028" v="39" actId="1076"/>
          <ac:spMkLst>
            <pc:docMk/>
            <pc:sldMk cId="1276939753" sldId="2775"/>
            <ac:spMk id="33" creationId="{AF03693C-9B97-8593-88E2-7C10056C33FB}"/>
          </ac:spMkLst>
        </pc:spChg>
        <pc:picChg chg="add mod">
          <ac:chgData name="Chun Li" userId="fb192bda-63e8-4901-b3ce-12f0f6201dcd" providerId="ADAL" clId="{89F525C8-D8D6-1F41-9BA7-D6D0ECCF94AE}" dt="2023-02-23T16:32:23.534" v="9" actId="1076"/>
          <ac:picMkLst>
            <pc:docMk/>
            <pc:sldMk cId="1276939753" sldId="2775"/>
            <ac:picMk id="2" creationId="{964AA2BA-B5DB-0F34-BF48-DA2A22D56D0F}"/>
          </ac:picMkLst>
        </pc:picChg>
        <pc:picChg chg="del">
          <ac:chgData name="Chun Li" userId="fb192bda-63e8-4901-b3ce-12f0f6201dcd" providerId="ADAL" clId="{89F525C8-D8D6-1F41-9BA7-D6D0ECCF94AE}" dt="2023-02-23T16:31:51.039" v="1" actId="478"/>
          <ac:picMkLst>
            <pc:docMk/>
            <pc:sldMk cId="1276939753" sldId="2775"/>
            <ac:picMk id="17" creationId="{8E1396A2-DE63-685C-710F-063FBEE97769}"/>
          </ac:picMkLst>
        </pc:picChg>
        <pc:cxnChg chg="mod">
          <ac:chgData name="Chun Li" userId="fb192bda-63e8-4901-b3ce-12f0f6201dcd" providerId="ADAL" clId="{89F525C8-D8D6-1F41-9BA7-D6D0ECCF94AE}" dt="2023-02-23T16:32:37.927" v="36" actId="1035"/>
          <ac:cxnSpMkLst>
            <pc:docMk/>
            <pc:sldMk cId="1276939753" sldId="2775"/>
            <ac:cxnSpMk id="24" creationId="{A6656DCD-CB48-052E-8C9A-DFB37ACAE502}"/>
          </ac:cxnSpMkLst>
        </pc:cxnChg>
        <pc:cxnChg chg="mod">
          <ac:chgData name="Chun Li" userId="fb192bda-63e8-4901-b3ce-12f0f6201dcd" providerId="ADAL" clId="{89F525C8-D8D6-1F41-9BA7-D6D0ECCF94AE}" dt="2023-02-23T16:32:37.927" v="36" actId="1035"/>
          <ac:cxnSpMkLst>
            <pc:docMk/>
            <pc:sldMk cId="1276939753" sldId="2775"/>
            <ac:cxnSpMk id="25" creationId="{CA1B6428-9BD4-DD3F-D724-ADA821B0C5F4}"/>
          </ac:cxnSpMkLst>
        </pc:cxnChg>
        <pc:cxnChg chg="mod">
          <ac:chgData name="Chun Li" userId="fb192bda-63e8-4901-b3ce-12f0f6201dcd" providerId="ADAL" clId="{89F525C8-D8D6-1F41-9BA7-D6D0ECCF94AE}" dt="2023-02-23T16:32:37.927" v="36" actId="1035"/>
          <ac:cxnSpMkLst>
            <pc:docMk/>
            <pc:sldMk cId="1276939753" sldId="2775"/>
            <ac:cxnSpMk id="26" creationId="{B2E5419F-BE88-D119-8B68-062970986C08}"/>
          </ac:cxnSpMkLst>
        </pc:cxnChg>
      </pc:sldChg>
      <pc:sldChg chg="modNotesTx">
        <pc:chgData name="Chun Li" userId="fb192bda-63e8-4901-b3ce-12f0f6201dcd" providerId="ADAL" clId="{89F525C8-D8D6-1F41-9BA7-D6D0ECCF94AE}" dt="2023-03-09T17:56:11.926" v="104" actId="20577"/>
        <pc:sldMkLst>
          <pc:docMk/>
          <pc:sldMk cId="582811852" sldId="2782"/>
        </pc:sldMkLst>
      </pc:sldChg>
      <pc:sldChg chg="modSp add del mod">
        <pc:chgData name="Chun Li" userId="fb192bda-63e8-4901-b3ce-12f0f6201dcd" providerId="ADAL" clId="{89F525C8-D8D6-1F41-9BA7-D6D0ECCF94AE}" dt="2023-03-08T15:48:36.616" v="48" actId="2696"/>
        <pc:sldMkLst>
          <pc:docMk/>
          <pc:sldMk cId="1134829773" sldId="2789"/>
        </pc:sldMkLst>
        <pc:spChg chg="mod">
          <ac:chgData name="Chun Li" userId="fb192bda-63e8-4901-b3ce-12f0f6201dcd" providerId="ADAL" clId="{89F525C8-D8D6-1F41-9BA7-D6D0ECCF94AE}" dt="2023-03-06T21:18:55.534" v="47" actId="20577"/>
          <ac:spMkLst>
            <pc:docMk/>
            <pc:sldMk cId="1134829773" sldId="2789"/>
            <ac:spMk id="4" creationId="{85ECC40E-5324-5ADD-49B4-8B6C8D748BCB}"/>
          </ac:spMkLst>
        </pc:spChg>
      </pc:sldChg>
    </pc:docChg>
  </pc:docChgLst>
  <pc:docChgLst>
    <pc:chgData name="Chun Li" userId="fb192bda-63e8-4901-b3ce-12f0f6201dcd" providerId="ADAL" clId="{8E123159-CD79-41BA-9583-113895B0C677}"/>
    <pc:docChg chg="undo custSel modSld sldOrd">
      <pc:chgData name="Chun Li" userId="fb192bda-63e8-4901-b3ce-12f0f6201dcd" providerId="ADAL" clId="{8E123159-CD79-41BA-9583-113895B0C677}" dt="2023-01-15T00:30:20.740" v="1721"/>
      <pc:docMkLst>
        <pc:docMk/>
      </pc:docMkLst>
      <pc:sldChg chg="modSp mod">
        <pc:chgData name="Chun Li" userId="fb192bda-63e8-4901-b3ce-12f0f6201dcd" providerId="ADAL" clId="{8E123159-CD79-41BA-9583-113895B0C677}" dt="2023-01-14T23:29:02.598" v="1192" actId="20577"/>
        <pc:sldMkLst>
          <pc:docMk/>
          <pc:sldMk cId="271537491" sldId="2783"/>
        </pc:sldMkLst>
        <pc:spChg chg="mod">
          <ac:chgData name="Chun Li" userId="fb192bda-63e8-4901-b3ce-12f0f6201dcd" providerId="ADAL" clId="{8E123159-CD79-41BA-9583-113895B0C677}" dt="2023-01-14T23:29:02.598" v="1192" actId="20577"/>
          <ac:spMkLst>
            <pc:docMk/>
            <pc:sldMk cId="271537491" sldId="2783"/>
            <ac:spMk id="3" creationId="{33665F64-A4DE-66C1-697F-55E4504A1232}"/>
          </ac:spMkLst>
        </pc:spChg>
      </pc:sldChg>
      <pc:sldChg chg="modSp mod">
        <pc:chgData name="Chun Li" userId="fb192bda-63e8-4901-b3ce-12f0f6201dcd" providerId="ADAL" clId="{8E123159-CD79-41BA-9583-113895B0C677}" dt="2023-01-14T17:58:17.170" v="108" actId="108"/>
        <pc:sldMkLst>
          <pc:docMk/>
          <pc:sldMk cId="1219019690" sldId="2784"/>
        </pc:sldMkLst>
        <pc:spChg chg="mod">
          <ac:chgData name="Chun Li" userId="fb192bda-63e8-4901-b3ce-12f0f6201dcd" providerId="ADAL" clId="{8E123159-CD79-41BA-9583-113895B0C677}" dt="2023-01-14T17:58:17.170" v="108" actId="108"/>
          <ac:spMkLst>
            <pc:docMk/>
            <pc:sldMk cId="1219019690" sldId="2784"/>
            <ac:spMk id="4" creationId="{C604A877-E0B9-A9B1-E9C0-EF743EEACA70}"/>
          </ac:spMkLst>
        </pc:spChg>
      </pc:sldChg>
      <pc:sldChg chg="modSp mod ord">
        <pc:chgData name="Chun Li" userId="fb192bda-63e8-4901-b3ce-12f0f6201dcd" providerId="ADAL" clId="{8E123159-CD79-41BA-9583-113895B0C677}" dt="2023-01-15T00:30:20.740" v="1721"/>
        <pc:sldMkLst>
          <pc:docMk/>
          <pc:sldMk cId="3321731146" sldId="2788"/>
        </pc:sldMkLst>
        <pc:spChg chg="mod">
          <ac:chgData name="Chun Li" userId="fb192bda-63e8-4901-b3ce-12f0f6201dcd" providerId="ADAL" clId="{8E123159-CD79-41BA-9583-113895B0C677}" dt="2023-01-14T23:58:14.849" v="1719" actId="114"/>
          <ac:spMkLst>
            <pc:docMk/>
            <pc:sldMk cId="3321731146" sldId="2788"/>
            <ac:spMk id="3" creationId="{06FD9016-8D5A-9F2A-3531-593CE901868F}"/>
          </ac:spMkLst>
        </pc:spChg>
      </pc:sldChg>
    </pc:docChg>
  </pc:docChgLst>
  <pc:docChgLst>
    <pc:chgData name="Chun Li" userId="fb192bda-63e8-4901-b3ce-12f0f6201dcd" providerId="ADAL" clId="{9230932C-8C66-F74B-A0E2-B96F43AC3136}"/>
    <pc:docChg chg="undo redo custSel addSld delSld modSld sldOrd">
      <pc:chgData name="Chun Li" userId="fb192bda-63e8-4901-b3ce-12f0f6201dcd" providerId="ADAL" clId="{9230932C-8C66-F74B-A0E2-B96F43AC3136}" dt="2023-05-06T21:26:46.167" v="7601" actId="20577"/>
      <pc:docMkLst>
        <pc:docMk/>
      </pc:docMkLst>
      <pc:sldChg chg="ord">
        <pc:chgData name="Chun Li" userId="fb192bda-63e8-4901-b3ce-12f0f6201dcd" providerId="ADAL" clId="{9230932C-8C66-F74B-A0E2-B96F43AC3136}" dt="2023-04-20T15:38:28.870" v="88" actId="20578"/>
        <pc:sldMkLst>
          <pc:docMk/>
          <pc:sldMk cId="1579349783" sldId="2764"/>
        </pc:sldMkLst>
      </pc:sldChg>
      <pc:sldChg chg="ord">
        <pc:chgData name="Chun Li" userId="fb192bda-63e8-4901-b3ce-12f0f6201dcd" providerId="ADAL" clId="{9230932C-8C66-F74B-A0E2-B96F43AC3136}" dt="2023-04-20T15:38:28.870" v="88" actId="20578"/>
        <pc:sldMkLst>
          <pc:docMk/>
          <pc:sldMk cId="386396104" sldId="2766"/>
        </pc:sldMkLst>
      </pc:sldChg>
      <pc:sldChg chg="ord">
        <pc:chgData name="Chun Li" userId="fb192bda-63e8-4901-b3ce-12f0f6201dcd" providerId="ADAL" clId="{9230932C-8C66-F74B-A0E2-B96F43AC3136}" dt="2023-04-24T22:02:44.292" v="2103" actId="20578"/>
        <pc:sldMkLst>
          <pc:docMk/>
          <pc:sldMk cId="1598732822" sldId="2768"/>
        </pc:sldMkLst>
      </pc:sldChg>
      <pc:sldChg chg="modSp mod">
        <pc:chgData name="Chun Li" userId="fb192bda-63e8-4901-b3ce-12f0f6201dcd" providerId="ADAL" clId="{9230932C-8C66-F74B-A0E2-B96F43AC3136}" dt="2023-05-02T19:11:01.512" v="4978" actId="20577"/>
        <pc:sldMkLst>
          <pc:docMk/>
          <pc:sldMk cId="491703486" sldId="2769"/>
        </pc:sldMkLst>
        <pc:spChg chg="mod">
          <ac:chgData name="Chun Li" userId="fb192bda-63e8-4901-b3ce-12f0f6201dcd" providerId="ADAL" clId="{9230932C-8C66-F74B-A0E2-B96F43AC3136}" dt="2023-05-02T19:11:01.512" v="4978" actId="20577"/>
          <ac:spMkLst>
            <pc:docMk/>
            <pc:sldMk cId="491703486" sldId="2769"/>
            <ac:spMk id="4" creationId="{85ECC40E-5324-5ADD-49B4-8B6C8D748BCB}"/>
          </ac:spMkLst>
        </pc:spChg>
      </pc:sldChg>
      <pc:sldChg chg="modSp mod ord">
        <pc:chgData name="Chun Li" userId="fb192bda-63e8-4901-b3ce-12f0f6201dcd" providerId="ADAL" clId="{9230932C-8C66-F74B-A0E2-B96F43AC3136}" dt="2023-05-02T19:00:40.841" v="4967" actId="1036"/>
        <pc:sldMkLst>
          <pc:docMk/>
          <pc:sldMk cId="1276939753" sldId="2775"/>
        </pc:sldMkLst>
        <pc:cxnChg chg="mod">
          <ac:chgData name="Chun Li" userId="fb192bda-63e8-4901-b3ce-12f0f6201dcd" providerId="ADAL" clId="{9230932C-8C66-F74B-A0E2-B96F43AC3136}" dt="2023-05-02T19:00:40.841" v="4967" actId="1036"/>
          <ac:cxnSpMkLst>
            <pc:docMk/>
            <pc:sldMk cId="1276939753" sldId="2775"/>
            <ac:cxnSpMk id="24" creationId="{A6656DCD-CB48-052E-8C9A-DFB37ACAE502}"/>
          </ac:cxnSpMkLst>
        </pc:cxnChg>
      </pc:sldChg>
      <pc:sldChg chg="modSp mod ord">
        <pc:chgData name="Chun Li" userId="fb192bda-63e8-4901-b3ce-12f0f6201dcd" providerId="ADAL" clId="{9230932C-8C66-F74B-A0E2-B96F43AC3136}" dt="2023-05-02T19:00:30.974" v="4959" actId="20577"/>
        <pc:sldMkLst>
          <pc:docMk/>
          <pc:sldMk cId="120328420" sldId="2776"/>
        </pc:sldMkLst>
        <pc:spChg chg="mod">
          <ac:chgData name="Chun Li" userId="fb192bda-63e8-4901-b3ce-12f0f6201dcd" providerId="ADAL" clId="{9230932C-8C66-F74B-A0E2-B96F43AC3136}" dt="2023-05-02T19:00:30.974" v="4959" actId="20577"/>
          <ac:spMkLst>
            <pc:docMk/>
            <pc:sldMk cId="120328420" sldId="2776"/>
            <ac:spMk id="4" creationId="{85ECC40E-5324-5ADD-49B4-8B6C8D748BCB}"/>
          </ac:spMkLst>
        </pc:spChg>
      </pc:sldChg>
      <pc:sldChg chg="ord">
        <pc:chgData name="Chun Li" userId="fb192bda-63e8-4901-b3ce-12f0f6201dcd" providerId="ADAL" clId="{9230932C-8C66-F74B-A0E2-B96F43AC3136}" dt="2023-05-02T19:00:15.447" v="4928" actId="20578"/>
        <pc:sldMkLst>
          <pc:docMk/>
          <pc:sldMk cId="298146814" sldId="2777"/>
        </pc:sldMkLst>
      </pc:sldChg>
      <pc:sldChg chg="ord">
        <pc:chgData name="Chun Li" userId="fb192bda-63e8-4901-b3ce-12f0f6201dcd" providerId="ADAL" clId="{9230932C-8C66-F74B-A0E2-B96F43AC3136}" dt="2023-04-20T15:38:28.870" v="88" actId="20578"/>
        <pc:sldMkLst>
          <pc:docMk/>
          <pc:sldMk cId="3723801329" sldId="2778"/>
        </pc:sldMkLst>
      </pc:sldChg>
      <pc:sldChg chg="ord">
        <pc:chgData name="Chun Li" userId="fb192bda-63e8-4901-b3ce-12f0f6201dcd" providerId="ADAL" clId="{9230932C-8C66-F74B-A0E2-B96F43AC3136}" dt="2023-04-20T15:38:28.870" v="88" actId="20578"/>
        <pc:sldMkLst>
          <pc:docMk/>
          <pc:sldMk cId="3733878438" sldId="2779"/>
        </pc:sldMkLst>
      </pc:sldChg>
      <pc:sldChg chg="ord">
        <pc:chgData name="Chun Li" userId="fb192bda-63e8-4901-b3ce-12f0f6201dcd" providerId="ADAL" clId="{9230932C-8C66-F74B-A0E2-B96F43AC3136}" dt="2023-04-20T15:38:28.870" v="88" actId="20578"/>
        <pc:sldMkLst>
          <pc:docMk/>
          <pc:sldMk cId="582811852" sldId="2782"/>
        </pc:sldMkLst>
      </pc:sldChg>
      <pc:sldChg chg="ord">
        <pc:chgData name="Chun Li" userId="fb192bda-63e8-4901-b3ce-12f0f6201dcd" providerId="ADAL" clId="{9230932C-8C66-F74B-A0E2-B96F43AC3136}" dt="2023-04-20T15:38:28.870" v="88" actId="20578"/>
        <pc:sldMkLst>
          <pc:docMk/>
          <pc:sldMk cId="271537491" sldId="2783"/>
        </pc:sldMkLst>
      </pc:sldChg>
      <pc:sldChg chg="ord">
        <pc:chgData name="Chun Li" userId="fb192bda-63e8-4901-b3ce-12f0f6201dcd" providerId="ADAL" clId="{9230932C-8C66-F74B-A0E2-B96F43AC3136}" dt="2023-04-20T15:38:28.870" v="88" actId="20578"/>
        <pc:sldMkLst>
          <pc:docMk/>
          <pc:sldMk cId="1219019690" sldId="2784"/>
        </pc:sldMkLst>
      </pc:sldChg>
      <pc:sldChg chg="ord">
        <pc:chgData name="Chun Li" userId="fb192bda-63e8-4901-b3ce-12f0f6201dcd" providerId="ADAL" clId="{9230932C-8C66-F74B-A0E2-B96F43AC3136}" dt="2023-04-20T15:38:28.870" v="88" actId="20578"/>
        <pc:sldMkLst>
          <pc:docMk/>
          <pc:sldMk cId="3123097636" sldId="2785"/>
        </pc:sldMkLst>
      </pc:sldChg>
      <pc:sldChg chg="ord">
        <pc:chgData name="Chun Li" userId="fb192bda-63e8-4901-b3ce-12f0f6201dcd" providerId="ADAL" clId="{9230932C-8C66-F74B-A0E2-B96F43AC3136}" dt="2023-04-20T15:38:28.870" v="88" actId="20578"/>
        <pc:sldMkLst>
          <pc:docMk/>
          <pc:sldMk cId="484098860" sldId="2786"/>
        </pc:sldMkLst>
      </pc:sldChg>
      <pc:sldChg chg="ord">
        <pc:chgData name="Chun Li" userId="fb192bda-63e8-4901-b3ce-12f0f6201dcd" providerId="ADAL" clId="{9230932C-8C66-F74B-A0E2-B96F43AC3136}" dt="2023-04-20T15:38:28.870" v="88" actId="20578"/>
        <pc:sldMkLst>
          <pc:docMk/>
          <pc:sldMk cId="4237302186" sldId="2787"/>
        </pc:sldMkLst>
      </pc:sldChg>
      <pc:sldChg chg="ord">
        <pc:chgData name="Chun Li" userId="fb192bda-63e8-4901-b3ce-12f0f6201dcd" providerId="ADAL" clId="{9230932C-8C66-F74B-A0E2-B96F43AC3136}" dt="2023-04-20T15:38:28.870" v="88" actId="20578"/>
        <pc:sldMkLst>
          <pc:docMk/>
          <pc:sldMk cId="3321731146" sldId="2788"/>
        </pc:sldMkLst>
      </pc:sldChg>
      <pc:sldChg chg="modSp add mod">
        <pc:chgData name="Chun Li" userId="fb192bda-63e8-4901-b3ce-12f0f6201dcd" providerId="ADAL" clId="{9230932C-8C66-F74B-A0E2-B96F43AC3136}" dt="2023-04-20T15:36:40.941" v="54" actId="1076"/>
        <pc:sldMkLst>
          <pc:docMk/>
          <pc:sldMk cId="3642520069" sldId="2789"/>
        </pc:sldMkLst>
        <pc:spChg chg="mod">
          <ac:chgData name="Chun Li" userId="fb192bda-63e8-4901-b3ce-12f0f6201dcd" providerId="ADAL" clId="{9230932C-8C66-F74B-A0E2-B96F43AC3136}" dt="2023-04-20T15:36:40.941" v="54" actId="1076"/>
          <ac:spMkLst>
            <pc:docMk/>
            <pc:sldMk cId="3642520069" sldId="2789"/>
            <ac:spMk id="4" creationId="{85ECC40E-5324-5ADD-49B4-8B6C8D748BCB}"/>
          </ac:spMkLst>
        </pc:spChg>
      </pc:sldChg>
      <pc:sldChg chg="modSp add mod">
        <pc:chgData name="Chun Li" userId="fb192bda-63e8-4901-b3ce-12f0f6201dcd" providerId="ADAL" clId="{9230932C-8C66-F74B-A0E2-B96F43AC3136}" dt="2023-04-20T15:37:39.997" v="87" actId="14100"/>
        <pc:sldMkLst>
          <pc:docMk/>
          <pc:sldMk cId="612098394" sldId="2790"/>
        </pc:sldMkLst>
        <pc:spChg chg="mod">
          <ac:chgData name="Chun Li" userId="fb192bda-63e8-4901-b3ce-12f0f6201dcd" providerId="ADAL" clId="{9230932C-8C66-F74B-A0E2-B96F43AC3136}" dt="2023-04-20T15:37:39.997" v="87" actId="14100"/>
          <ac:spMkLst>
            <pc:docMk/>
            <pc:sldMk cId="612098394" sldId="2790"/>
            <ac:spMk id="4" creationId="{85ECC40E-5324-5ADD-49B4-8B6C8D748BCB}"/>
          </ac:spMkLst>
        </pc:spChg>
      </pc:sldChg>
      <pc:sldChg chg="new del">
        <pc:chgData name="Chun Li" userId="fb192bda-63e8-4901-b3ce-12f0f6201dcd" providerId="ADAL" clId="{9230932C-8C66-F74B-A0E2-B96F43AC3136}" dt="2023-04-20T15:36:33.347" v="53" actId="680"/>
        <pc:sldMkLst>
          <pc:docMk/>
          <pc:sldMk cId="2297260513" sldId="2790"/>
        </pc:sldMkLst>
      </pc:sldChg>
      <pc:sldChg chg="addSp delSp modSp new mod">
        <pc:chgData name="Chun Li" userId="fb192bda-63e8-4901-b3ce-12f0f6201dcd" providerId="ADAL" clId="{9230932C-8C66-F74B-A0E2-B96F43AC3136}" dt="2023-04-27T17:49:18.955" v="4305" actId="1076"/>
        <pc:sldMkLst>
          <pc:docMk/>
          <pc:sldMk cId="2768757552" sldId="2791"/>
        </pc:sldMkLst>
        <pc:spChg chg="del">
          <ac:chgData name="Chun Li" userId="fb192bda-63e8-4901-b3ce-12f0f6201dcd" providerId="ADAL" clId="{9230932C-8C66-F74B-A0E2-B96F43AC3136}" dt="2023-04-20T15:39:12.096" v="90" actId="478"/>
          <ac:spMkLst>
            <pc:docMk/>
            <pc:sldMk cId="2768757552" sldId="2791"/>
            <ac:spMk id="2" creationId="{F3CAB6BF-59A7-ED78-2D39-D56D86E744C3}"/>
          </ac:spMkLst>
        </pc:spChg>
        <pc:spChg chg="del">
          <ac:chgData name="Chun Li" userId="fb192bda-63e8-4901-b3ce-12f0f6201dcd" providerId="ADAL" clId="{9230932C-8C66-F74B-A0E2-B96F43AC3136}" dt="2023-04-20T15:39:13.216" v="91" actId="478"/>
          <ac:spMkLst>
            <pc:docMk/>
            <pc:sldMk cId="2768757552" sldId="2791"/>
            <ac:spMk id="3" creationId="{5CFA38B5-A6D0-ACB0-EC83-7DD819687C87}"/>
          </ac:spMkLst>
        </pc:spChg>
        <pc:spChg chg="add del">
          <ac:chgData name="Chun Li" userId="fb192bda-63e8-4901-b3ce-12f0f6201dcd" providerId="ADAL" clId="{9230932C-8C66-F74B-A0E2-B96F43AC3136}" dt="2023-04-24T19:40:33.303" v="93" actId="22"/>
          <ac:spMkLst>
            <pc:docMk/>
            <pc:sldMk cId="2768757552" sldId="2791"/>
            <ac:spMk id="3" creationId="{65389B0E-D49F-D3CD-D61B-1EA283E468B1}"/>
          </ac:spMkLst>
        </pc:spChg>
        <pc:spChg chg="add mod">
          <ac:chgData name="Chun Li" userId="fb192bda-63e8-4901-b3ce-12f0f6201dcd" providerId="ADAL" clId="{9230932C-8C66-F74B-A0E2-B96F43AC3136}" dt="2023-04-24T19:41:15.504" v="125" actId="1076"/>
          <ac:spMkLst>
            <pc:docMk/>
            <pc:sldMk cId="2768757552" sldId="2791"/>
            <ac:spMk id="6" creationId="{6BE9F6D9-F40C-9CFD-02DC-2C9B3E2C04EC}"/>
          </ac:spMkLst>
        </pc:spChg>
        <pc:spChg chg="add mod">
          <ac:chgData name="Chun Li" userId="fb192bda-63e8-4901-b3ce-12f0f6201dcd" providerId="ADAL" clId="{9230932C-8C66-F74B-A0E2-B96F43AC3136}" dt="2023-04-27T17:49:18.955" v="4305" actId="1076"/>
          <ac:spMkLst>
            <pc:docMk/>
            <pc:sldMk cId="2768757552" sldId="2791"/>
            <ac:spMk id="9" creationId="{3F13F8DA-B242-23CC-F39B-FFFFB387B085}"/>
          </ac:spMkLst>
        </pc:spChg>
        <pc:picChg chg="add mod">
          <ac:chgData name="Chun Li" userId="fb192bda-63e8-4901-b3ce-12f0f6201dcd" providerId="ADAL" clId="{9230932C-8C66-F74B-A0E2-B96F43AC3136}" dt="2023-04-24T20:44:32.886" v="284" actId="1076"/>
          <ac:picMkLst>
            <pc:docMk/>
            <pc:sldMk cId="2768757552" sldId="2791"/>
            <ac:picMk id="5" creationId="{763B0FDB-1147-A8AD-D83E-7CA90BADD8D8}"/>
          </ac:picMkLst>
        </pc:picChg>
        <pc:picChg chg="add mod">
          <ac:chgData name="Chun Li" userId="fb192bda-63e8-4901-b3ce-12f0f6201dcd" providerId="ADAL" clId="{9230932C-8C66-F74B-A0E2-B96F43AC3136}" dt="2023-04-24T20:44:30.445" v="283" actId="14100"/>
          <ac:picMkLst>
            <pc:docMk/>
            <pc:sldMk cId="2768757552" sldId="2791"/>
            <ac:picMk id="8" creationId="{67461513-A6F2-A659-15FE-A702938E1722}"/>
          </ac:picMkLst>
        </pc:picChg>
      </pc:sldChg>
      <pc:sldChg chg="addSp delSp modSp new mod modNotesTx">
        <pc:chgData name="Chun Li" userId="fb192bda-63e8-4901-b3ce-12f0f6201dcd" providerId="ADAL" clId="{9230932C-8C66-F74B-A0E2-B96F43AC3136}" dt="2023-05-06T15:28:03.602" v="5982" actId="20577"/>
        <pc:sldMkLst>
          <pc:docMk/>
          <pc:sldMk cId="3570188792" sldId="2792"/>
        </pc:sldMkLst>
        <pc:spChg chg="del">
          <ac:chgData name="Chun Li" userId="fb192bda-63e8-4901-b3ce-12f0f6201dcd" providerId="ADAL" clId="{9230932C-8C66-F74B-A0E2-B96F43AC3136}" dt="2023-04-24T19:41:33.743" v="129" actId="478"/>
          <ac:spMkLst>
            <pc:docMk/>
            <pc:sldMk cId="3570188792" sldId="2792"/>
            <ac:spMk id="2" creationId="{70D171A7-7208-F935-81C8-F4EAA7376E23}"/>
          </ac:spMkLst>
        </pc:spChg>
        <pc:spChg chg="del">
          <ac:chgData name="Chun Li" userId="fb192bda-63e8-4901-b3ce-12f0f6201dcd" providerId="ADAL" clId="{9230932C-8C66-F74B-A0E2-B96F43AC3136}" dt="2023-04-24T19:41:32.802" v="128" actId="478"/>
          <ac:spMkLst>
            <pc:docMk/>
            <pc:sldMk cId="3570188792" sldId="2792"/>
            <ac:spMk id="3" creationId="{2E5AA842-DAA9-EFFA-516A-943CB9908603}"/>
          </ac:spMkLst>
        </pc:spChg>
        <pc:spChg chg="add del mod">
          <ac:chgData name="Chun Li" userId="fb192bda-63e8-4901-b3ce-12f0f6201dcd" providerId="ADAL" clId="{9230932C-8C66-F74B-A0E2-B96F43AC3136}" dt="2023-04-24T20:28:49.573" v="147" actId="478"/>
          <ac:spMkLst>
            <pc:docMk/>
            <pc:sldMk cId="3570188792" sldId="2792"/>
            <ac:spMk id="5" creationId="{30C61CCF-7FFF-5320-F55F-92DBA6655AAC}"/>
          </ac:spMkLst>
        </pc:spChg>
        <pc:spChg chg="add mod">
          <ac:chgData name="Chun Li" userId="fb192bda-63e8-4901-b3ce-12f0f6201dcd" providerId="ADAL" clId="{9230932C-8C66-F74B-A0E2-B96F43AC3136}" dt="2023-04-24T20:59:13.745" v="564" actId="1076"/>
          <ac:spMkLst>
            <pc:docMk/>
            <pc:sldMk cId="3570188792" sldId="2792"/>
            <ac:spMk id="42" creationId="{B79C5301-8AA6-0E76-AA43-AC87FC0A17AC}"/>
          </ac:spMkLst>
        </pc:spChg>
        <pc:spChg chg="add mod">
          <ac:chgData name="Chun Li" userId="fb192bda-63e8-4901-b3ce-12f0f6201dcd" providerId="ADAL" clId="{9230932C-8C66-F74B-A0E2-B96F43AC3136}" dt="2023-04-26T17:45:15.423" v="2697" actId="1076"/>
          <ac:spMkLst>
            <pc:docMk/>
            <pc:sldMk cId="3570188792" sldId="2792"/>
            <ac:spMk id="43" creationId="{696E5707-173B-7D94-7EF5-CED5A72C0395}"/>
          </ac:spMkLst>
        </pc:spChg>
        <pc:spChg chg="add mod">
          <ac:chgData name="Chun Li" userId="fb192bda-63e8-4901-b3ce-12f0f6201dcd" providerId="ADAL" clId="{9230932C-8C66-F74B-A0E2-B96F43AC3136}" dt="2023-04-24T20:37:02.228" v="241" actId="1076"/>
          <ac:spMkLst>
            <pc:docMk/>
            <pc:sldMk cId="3570188792" sldId="2792"/>
            <ac:spMk id="44" creationId="{957B875D-961E-80AB-AFDB-A5D6B15D811D}"/>
          </ac:spMkLst>
        </pc:spChg>
        <pc:spChg chg="add mod">
          <ac:chgData name="Chun Li" userId="fb192bda-63e8-4901-b3ce-12f0f6201dcd" providerId="ADAL" clId="{9230932C-8C66-F74B-A0E2-B96F43AC3136}" dt="2023-04-24T20:37:07.245" v="243" actId="1076"/>
          <ac:spMkLst>
            <pc:docMk/>
            <pc:sldMk cId="3570188792" sldId="2792"/>
            <ac:spMk id="45" creationId="{B5E3A03D-12D3-AF00-0FE6-D6EF638559C9}"/>
          </ac:spMkLst>
        </pc:spChg>
        <pc:spChg chg="add mod">
          <ac:chgData name="Chun Li" userId="fb192bda-63e8-4901-b3ce-12f0f6201dcd" providerId="ADAL" clId="{9230932C-8C66-F74B-A0E2-B96F43AC3136}" dt="2023-04-24T20:38:20.553" v="259" actId="571"/>
          <ac:spMkLst>
            <pc:docMk/>
            <pc:sldMk cId="3570188792" sldId="2792"/>
            <ac:spMk id="52" creationId="{0645C06A-EA4D-F2C0-03ED-BE8A3E740254}"/>
          </ac:spMkLst>
        </pc:spChg>
        <pc:spChg chg="add mod">
          <ac:chgData name="Chun Li" userId="fb192bda-63e8-4901-b3ce-12f0f6201dcd" providerId="ADAL" clId="{9230932C-8C66-F74B-A0E2-B96F43AC3136}" dt="2023-04-24T20:38:48.385" v="264" actId="1076"/>
          <ac:spMkLst>
            <pc:docMk/>
            <pc:sldMk cId="3570188792" sldId="2792"/>
            <ac:spMk id="53" creationId="{3DCDE808-DADA-E2F6-C3E0-06E539727A9F}"/>
          </ac:spMkLst>
        </pc:spChg>
        <pc:spChg chg="add mod">
          <ac:chgData name="Chun Li" userId="fb192bda-63e8-4901-b3ce-12f0f6201dcd" providerId="ADAL" clId="{9230932C-8C66-F74B-A0E2-B96F43AC3136}" dt="2023-04-24T20:39:42.206" v="268" actId="571"/>
          <ac:spMkLst>
            <pc:docMk/>
            <pc:sldMk cId="3570188792" sldId="2792"/>
            <ac:spMk id="54" creationId="{62AF2AB5-01CE-A0D3-A3A6-827E764EAAE6}"/>
          </ac:spMkLst>
        </pc:spChg>
        <pc:spChg chg="add mod">
          <ac:chgData name="Chun Li" userId="fb192bda-63e8-4901-b3ce-12f0f6201dcd" providerId="ADAL" clId="{9230932C-8C66-F74B-A0E2-B96F43AC3136}" dt="2023-04-24T20:39:42.206" v="268" actId="571"/>
          <ac:spMkLst>
            <pc:docMk/>
            <pc:sldMk cId="3570188792" sldId="2792"/>
            <ac:spMk id="55" creationId="{868C9678-18FF-25E3-AE29-8759CCD2F5A7}"/>
          </ac:spMkLst>
        </pc:spChg>
        <pc:spChg chg="add mod">
          <ac:chgData name="Chun Li" userId="fb192bda-63e8-4901-b3ce-12f0f6201dcd" providerId="ADAL" clId="{9230932C-8C66-F74B-A0E2-B96F43AC3136}" dt="2023-04-24T20:39:42.206" v="268" actId="571"/>
          <ac:spMkLst>
            <pc:docMk/>
            <pc:sldMk cId="3570188792" sldId="2792"/>
            <ac:spMk id="56" creationId="{F4AF409F-6514-A98A-C238-4154292B4354}"/>
          </ac:spMkLst>
        </pc:spChg>
        <pc:spChg chg="add mod">
          <ac:chgData name="Chun Li" userId="fb192bda-63e8-4901-b3ce-12f0f6201dcd" providerId="ADAL" clId="{9230932C-8C66-F74B-A0E2-B96F43AC3136}" dt="2023-04-24T20:39:42.206" v="268" actId="571"/>
          <ac:spMkLst>
            <pc:docMk/>
            <pc:sldMk cId="3570188792" sldId="2792"/>
            <ac:spMk id="57" creationId="{ACBACC9E-281F-E4FC-6AE2-65D8843424BE}"/>
          </ac:spMkLst>
        </pc:spChg>
        <pc:spChg chg="add mod">
          <ac:chgData name="Chun Li" userId="fb192bda-63e8-4901-b3ce-12f0f6201dcd" providerId="ADAL" clId="{9230932C-8C66-F74B-A0E2-B96F43AC3136}" dt="2023-04-24T20:39:42.206" v="268" actId="571"/>
          <ac:spMkLst>
            <pc:docMk/>
            <pc:sldMk cId="3570188792" sldId="2792"/>
            <ac:spMk id="58" creationId="{43A566F2-9C46-C94D-1860-82A462C6D51C}"/>
          </ac:spMkLst>
        </pc:spChg>
        <pc:spChg chg="add mod">
          <ac:chgData name="Chun Li" userId="fb192bda-63e8-4901-b3ce-12f0f6201dcd" providerId="ADAL" clId="{9230932C-8C66-F74B-A0E2-B96F43AC3136}" dt="2023-04-24T20:40:06.827" v="271" actId="692"/>
          <ac:spMkLst>
            <pc:docMk/>
            <pc:sldMk cId="3570188792" sldId="2792"/>
            <ac:spMk id="59" creationId="{9732B478-33D7-5F59-5F87-E834011CC6DF}"/>
          </ac:spMkLst>
        </pc:spChg>
        <pc:spChg chg="add mod">
          <ac:chgData name="Chun Li" userId="fb192bda-63e8-4901-b3ce-12f0f6201dcd" providerId="ADAL" clId="{9230932C-8C66-F74B-A0E2-B96F43AC3136}" dt="2023-04-24T20:42:40.128" v="274" actId="1076"/>
          <ac:spMkLst>
            <pc:docMk/>
            <pc:sldMk cId="3570188792" sldId="2792"/>
            <ac:spMk id="60" creationId="{0A580874-3606-0DAA-5054-0A3067C11DC4}"/>
          </ac:spMkLst>
        </pc:spChg>
        <pc:spChg chg="add mod">
          <ac:chgData name="Chun Li" userId="fb192bda-63e8-4901-b3ce-12f0f6201dcd" providerId="ADAL" clId="{9230932C-8C66-F74B-A0E2-B96F43AC3136}" dt="2023-04-24T20:40:06.827" v="271" actId="692"/>
          <ac:spMkLst>
            <pc:docMk/>
            <pc:sldMk cId="3570188792" sldId="2792"/>
            <ac:spMk id="61" creationId="{75A8D6F9-4148-6EC9-2478-5C5EA4964ED0}"/>
          </ac:spMkLst>
        </pc:spChg>
        <pc:spChg chg="add mod">
          <ac:chgData name="Chun Li" userId="fb192bda-63e8-4901-b3ce-12f0f6201dcd" providerId="ADAL" clId="{9230932C-8C66-F74B-A0E2-B96F43AC3136}" dt="2023-04-24T20:40:06.827" v="271" actId="692"/>
          <ac:spMkLst>
            <pc:docMk/>
            <pc:sldMk cId="3570188792" sldId="2792"/>
            <ac:spMk id="62" creationId="{A97ABBAB-1D45-5B0E-C5AC-2D3740438F3E}"/>
          </ac:spMkLst>
        </pc:spChg>
        <pc:spChg chg="add mod">
          <ac:chgData name="Chun Li" userId="fb192bda-63e8-4901-b3ce-12f0f6201dcd" providerId="ADAL" clId="{9230932C-8C66-F74B-A0E2-B96F43AC3136}" dt="2023-04-24T20:40:06.827" v="271" actId="692"/>
          <ac:spMkLst>
            <pc:docMk/>
            <pc:sldMk cId="3570188792" sldId="2792"/>
            <ac:spMk id="63" creationId="{C6CA17CD-BDA0-EFF3-B43A-956D1EC855B9}"/>
          </ac:spMkLst>
        </pc:spChg>
        <pc:spChg chg="add del mod">
          <ac:chgData name="Chun Li" userId="fb192bda-63e8-4901-b3ce-12f0f6201dcd" providerId="ADAL" clId="{9230932C-8C66-F74B-A0E2-B96F43AC3136}" dt="2023-04-26T15:32:59.930" v="2147"/>
          <ac:spMkLst>
            <pc:docMk/>
            <pc:sldMk cId="3570188792" sldId="2792"/>
            <ac:spMk id="64" creationId="{7D330DAD-3D77-DDE0-F50A-CDB7D1242C41}"/>
          </ac:spMkLst>
        </pc:spChg>
        <pc:spChg chg="add del mod">
          <ac:chgData name="Chun Li" userId="fb192bda-63e8-4901-b3ce-12f0f6201dcd" providerId="ADAL" clId="{9230932C-8C66-F74B-A0E2-B96F43AC3136}" dt="2023-04-24T21:01:28.824" v="710"/>
          <ac:spMkLst>
            <pc:docMk/>
            <pc:sldMk cId="3570188792" sldId="2792"/>
            <ac:spMk id="65" creationId="{9C057A1B-AF4A-E7A3-5E5C-6793F111C695}"/>
          </ac:spMkLst>
        </pc:spChg>
        <pc:spChg chg="add mod">
          <ac:chgData name="Chun Li" userId="fb192bda-63e8-4901-b3ce-12f0f6201dcd" providerId="ADAL" clId="{9230932C-8C66-F74B-A0E2-B96F43AC3136}" dt="2023-04-25T18:33:35.090" v="2123" actId="1076"/>
          <ac:spMkLst>
            <pc:docMk/>
            <pc:sldMk cId="3570188792" sldId="2792"/>
            <ac:spMk id="66" creationId="{D9FB72D2-0288-04D0-D6D2-E326877B9B72}"/>
          </ac:spMkLst>
        </pc:spChg>
        <pc:spChg chg="add mod">
          <ac:chgData name="Chun Li" userId="fb192bda-63e8-4901-b3ce-12f0f6201dcd" providerId="ADAL" clId="{9230932C-8C66-F74B-A0E2-B96F43AC3136}" dt="2023-04-25T18:32:48.970" v="2111" actId="571"/>
          <ac:spMkLst>
            <pc:docMk/>
            <pc:sldMk cId="3570188792" sldId="2792"/>
            <ac:spMk id="67" creationId="{CC28FD57-A093-F590-511A-4D3A9FB9AEA8}"/>
          </ac:spMkLst>
        </pc:spChg>
        <pc:spChg chg="add mod">
          <ac:chgData name="Chun Li" userId="fb192bda-63e8-4901-b3ce-12f0f6201dcd" providerId="ADAL" clId="{9230932C-8C66-F74B-A0E2-B96F43AC3136}" dt="2023-04-25T18:32:55.852" v="2113" actId="571"/>
          <ac:spMkLst>
            <pc:docMk/>
            <pc:sldMk cId="3570188792" sldId="2792"/>
            <ac:spMk id="68" creationId="{AC09D9EC-845F-88FB-36C8-E7830D647A43}"/>
          </ac:spMkLst>
        </pc:spChg>
        <pc:spChg chg="add mod">
          <ac:chgData name="Chun Li" userId="fb192bda-63e8-4901-b3ce-12f0f6201dcd" providerId="ADAL" clId="{9230932C-8C66-F74B-A0E2-B96F43AC3136}" dt="2023-04-25T18:33:44.349" v="2125" actId="20577"/>
          <ac:spMkLst>
            <pc:docMk/>
            <pc:sldMk cId="3570188792" sldId="2792"/>
            <ac:spMk id="69" creationId="{18E1D1A4-A34A-B61B-548D-655AEDF1D56C}"/>
          </ac:spMkLst>
        </pc:spChg>
        <pc:spChg chg="add mod">
          <ac:chgData name="Chun Li" userId="fb192bda-63e8-4901-b3ce-12f0f6201dcd" providerId="ADAL" clId="{9230932C-8C66-F74B-A0E2-B96F43AC3136}" dt="2023-04-25T18:33:07.947" v="2116" actId="571"/>
          <ac:spMkLst>
            <pc:docMk/>
            <pc:sldMk cId="3570188792" sldId="2792"/>
            <ac:spMk id="70" creationId="{65E24B84-7925-9F6D-AE70-E94146B0039A}"/>
          </ac:spMkLst>
        </pc:spChg>
        <pc:spChg chg="add mod">
          <ac:chgData name="Chun Li" userId="fb192bda-63e8-4901-b3ce-12f0f6201dcd" providerId="ADAL" clId="{9230932C-8C66-F74B-A0E2-B96F43AC3136}" dt="2023-04-25T18:33:25.697" v="2120" actId="1076"/>
          <ac:spMkLst>
            <pc:docMk/>
            <pc:sldMk cId="3570188792" sldId="2792"/>
            <ac:spMk id="71" creationId="{2DD92E61-51E5-E12C-157D-AC90B7F47446}"/>
          </ac:spMkLst>
        </pc:spChg>
        <pc:spChg chg="add mod">
          <ac:chgData name="Chun Li" userId="fb192bda-63e8-4901-b3ce-12f0f6201dcd" providerId="ADAL" clId="{9230932C-8C66-F74B-A0E2-B96F43AC3136}" dt="2023-04-26T15:35:25.162" v="2180" actId="1076"/>
          <ac:spMkLst>
            <pc:docMk/>
            <pc:sldMk cId="3570188792" sldId="2792"/>
            <ac:spMk id="72" creationId="{DF7BD8D2-B128-FEFB-0097-2D2797D36787}"/>
          </ac:spMkLst>
        </pc:spChg>
        <pc:spChg chg="add mod">
          <ac:chgData name="Chun Li" userId="fb192bda-63e8-4901-b3ce-12f0f6201dcd" providerId="ADAL" clId="{9230932C-8C66-F74B-A0E2-B96F43AC3136}" dt="2023-04-26T15:35:38.742" v="2186" actId="207"/>
          <ac:spMkLst>
            <pc:docMk/>
            <pc:sldMk cId="3570188792" sldId="2792"/>
            <ac:spMk id="75" creationId="{2FE13545-CBB7-C426-1684-8572DB15C728}"/>
          </ac:spMkLst>
        </pc:spChg>
        <pc:spChg chg="add mod">
          <ac:chgData name="Chun Li" userId="fb192bda-63e8-4901-b3ce-12f0f6201dcd" providerId="ADAL" clId="{9230932C-8C66-F74B-A0E2-B96F43AC3136}" dt="2023-04-26T17:45:27.652" v="2701" actId="1076"/>
          <ac:spMkLst>
            <pc:docMk/>
            <pc:sldMk cId="3570188792" sldId="2792"/>
            <ac:spMk id="77" creationId="{BE046521-E5CF-B92D-5A1E-04196CB33273}"/>
          </ac:spMkLst>
        </pc:spChg>
        <pc:spChg chg="add mod">
          <ac:chgData name="Chun Li" userId="fb192bda-63e8-4901-b3ce-12f0f6201dcd" providerId="ADAL" clId="{9230932C-8C66-F74B-A0E2-B96F43AC3136}" dt="2023-04-26T17:45:45.362" v="2727" actId="1076"/>
          <ac:spMkLst>
            <pc:docMk/>
            <pc:sldMk cId="3570188792" sldId="2792"/>
            <ac:spMk id="79" creationId="{6CD3B371-BAE9-8600-5A44-F96CD14C66FA}"/>
          </ac:spMkLst>
        </pc:spChg>
        <pc:picChg chg="add del mod">
          <ac:chgData name="Chun Li" userId="fb192bda-63e8-4901-b3ce-12f0f6201dcd" providerId="ADAL" clId="{9230932C-8C66-F74B-A0E2-B96F43AC3136}" dt="2023-04-24T20:28:49.573" v="147" actId="478"/>
          <ac:picMkLst>
            <pc:docMk/>
            <pc:sldMk cId="3570188792" sldId="2792"/>
            <ac:picMk id="7" creationId="{F3B0A80D-C218-07EB-50B6-16BDCA281D4C}"/>
          </ac:picMkLst>
        </pc:picChg>
        <pc:picChg chg="add del mod">
          <ac:chgData name="Chun Li" userId="fb192bda-63e8-4901-b3ce-12f0f6201dcd" providerId="ADAL" clId="{9230932C-8C66-F74B-A0E2-B96F43AC3136}" dt="2023-04-24T20:28:49.573" v="147" actId="478"/>
          <ac:picMkLst>
            <pc:docMk/>
            <pc:sldMk cId="3570188792" sldId="2792"/>
            <ac:picMk id="9" creationId="{8FFBD3D9-5937-39E9-A40B-7C2830BD21AF}"/>
          </ac:picMkLst>
        </pc:picChg>
        <pc:picChg chg="add del mod">
          <ac:chgData name="Chun Li" userId="fb192bda-63e8-4901-b3ce-12f0f6201dcd" providerId="ADAL" clId="{9230932C-8C66-F74B-A0E2-B96F43AC3136}" dt="2023-04-24T20:28:49.573" v="147" actId="478"/>
          <ac:picMkLst>
            <pc:docMk/>
            <pc:sldMk cId="3570188792" sldId="2792"/>
            <ac:picMk id="11" creationId="{A82E4EBC-3118-9758-EBFC-EB978EA029D8}"/>
          </ac:picMkLst>
        </pc:picChg>
        <pc:picChg chg="add del mod">
          <ac:chgData name="Chun Li" userId="fb192bda-63e8-4901-b3ce-12f0f6201dcd" providerId="ADAL" clId="{9230932C-8C66-F74B-A0E2-B96F43AC3136}" dt="2023-04-24T20:28:49.573" v="147" actId="478"/>
          <ac:picMkLst>
            <pc:docMk/>
            <pc:sldMk cId="3570188792" sldId="2792"/>
            <ac:picMk id="13" creationId="{FD12E934-EC06-9FCF-FDE6-F5A6A3E027D5}"/>
          </ac:picMkLst>
        </pc:picChg>
        <pc:picChg chg="add del mod">
          <ac:chgData name="Chun Li" userId="fb192bda-63e8-4901-b3ce-12f0f6201dcd" providerId="ADAL" clId="{9230932C-8C66-F74B-A0E2-B96F43AC3136}" dt="2023-04-24T20:28:49.573" v="147" actId="478"/>
          <ac:picMkLst>
            <pc:docMk/>
            <pc:sldMk cId="3570188792" sldId="2792"/>
            <ac:picMk id="15" creationId="{7FF2EB90-EABC-A07E-2019-97313F56856D}"/>
          </ac:picMkLst>
        </pc:picChg>
        <pc:picChg chg="add del mod">
          <ac:chgData name="Chun Li" userId="fb192bda-63e8-4901-b3ce-12f0f6201dcd" providerId="ADAL" clId="{9230932C-8C66-F74B-A0E2-B96F43AC3136}" dt="2023-04-24T20:28:49.573" v="147" actId="478"/>
          <ac:picMkLst>
            <pc:docMk/>
            <pc:sldMk cId="3570188792" sldId="2792"/>
            <ac:picMk id="17" creationId="{CBD3779F-3235-5407-1547-2EA0A87829FD}"/>
          </ac:picMkLst>
        </pc:picChg>
        <pc:picChg chg="add del mod">
          <ac:chgData name="Chun Li" userId="fb192bda-63e8-4901-b3ce-12f0f6201dcd" providerId="ADAL" clId="{9230932C-8C66-F74B-A0E2-B96F43AC3136}" dt="2023-04-24T20:28:49.573" v="147" actId="478"/>
          <ac:picMkLst>
            <pc:docMk/>
            <pc:sldMk cId="3570188792" sldId="2792"/>
            <ac:picMk id="19" creationId="{61BDD5F0-98B5-6DEE-C160-97506B837D4A}"/>
          </ac:picMkLst>
        </pc:picChg>
        <pc:picChg chg="add del mod">
          <ac:chgData name="Chun Li" userId="fb192bda-63e8-4901-b3ce-12f0f6201dcd" providerId="ADAL" clId="{9230932C-8C66-F74B-A0E2-B96F43AC3136}" dt="2023-04-24T20:29:08.488" v="151" actId="478"/>
          <ac:picMkLst>
            <pc:docMk/>
            <pc:sldMk cId="3570188792" sldId="2792"/>
            <ac:picMk id="21" creationId="{6F3198FA-02B0-9902-5C06-8B213443C887}"/>
          </ac:picMkLst>
        </pc:picChg>
        <pc:picChg chg="add mod modCrop">
          <ac:chgData name="Chun Li" userId="fb192bda-63e8-4901-b3ce-12f0f6201dcd" providerId="ADAL" clId="{9230932C-8C66-F74B-A0E2-B96F43AC3136}" dt="2023-04-24T20:33:42.834" v="208" actId="1076"/>
          <ac:picMkLst>
            <pc:docMk/>
            <pc:sldMk cId="3570188792" sldId="2792"/>
            <ac:picMk id="23" creationId="{FDB3DF29-2A0A-11FB-425B-93EC3A0B1B9A}"/>
          </ac:picMkLst>
        </pc:picChg>
        <pc:picChg chg="add mod modCrop">
          <ac:chgData name="Chun Li" userId="fb192bda-63e8-4901-b3ce-12f0f6201dcd" providerId="ADAL" clId="{9230932C-8C66-F74B-A0E2-B96F43AC3136}" dt="2023-04-24T20:36:58.683" v="240" actId="1076"/>
          <ac:picMkLst>
            <pc:docMk/>
            <pc:sldMk cId="3570188792" sldId="2792"/>
            <ac:picMk id="25" creationId="{FF86D061-9E3E-CF2B-956A-8D34204B60D8}"/>
          </ac:picMkLst>
        </pc:picChg>
        <pc:picChg chg="add del mod">
          <ac:chgData name="Chun Li" userId="fb192bda-63e8-4901-b3ce-12f0f6201dcd" providerId="ADAL" clId="{9230932C-8C66-F74B-A0E2-B96F43AC3136}" dt="2023-04-24T20:30:28.283" v="169" actId="478"/>
          <ac:picMkLst>
            <pc:docMk/>
            <pc:sldMk cId="3570188792" sldId="2792"/>
            <ac:picMk id="27" creationId="{763A3312-CAC6-58A2-E75C-E986E3A17B9F}"/>
          </ac:picMkLst>
        </pc:picChg>
        <pc:picChg chg="add mod modCrop">
          <ac:chgData name="Chun Li" userId="fb192bda-63e8-4901-b3ce-12f0f6201dcd" providerId="ADAL" clId="{9230932C-8C66-F74B-A0E2-B96F43AC3136}" dt="2023-04-24T20:40:18.081" v="273" actId="1076"/>
          <ac:picMkLst>
            <pc:docMk/>
            <pc:sldMk cId="3570188792" sldId="2792"/>
            <ac:picMk id="29" creationId="{FF7E019E-4006-E7A5-CD32-F98150AA5B06}"/>
          </ac:picMkLst>
        </pc:picChg>
        <pc:picChg chg="add mod modCrop">
          <ac:chgData name="Chun Li" userId="fb192bda-63e8-4901-b3ce-12f0f6201dcd" providerId="ADAL" clId="{9230932C-8C66-F74B-A0E2-B96F43AC3136}" dt="2023-04-24T20:34:37.910" v="213" actId="1076"/>
          <ac:picMkLst>
            <pc:docMk/>
            <pc:sldMk cId="3570188792" sldId="2792"/>
            <ac:picMk id="31" creationId="{B7358C05-73B1-0329-12C3-01F89C15A826}"/>
          </ac:picMkLst>
        </pc:picChg>
        <pc:picChg chg="add mod modCrop">
          <ac:chgData name="Chun Li" userId="fb192bda-63e8-4901-b3ce-12f0f6201dcd" providerId="ADAL" clId="{9230932C-8C66-F74B-A0E2-B96F43AC3136}" dt="2023-04-26T17:45:21.183" v="2700" actId="1076"/>
          <ac:picMkLst>
            <pc:docMk/>
            <pc:sldMk cId="3570188792" sldId="2792"/>
            <ac:picMk id="33" creationId="{DF7C5133-197F-4477-4B19-343FE11897DC}"/>
          </ac:picMkLst>
        </pc:picChg>
        <pc:picChg chg="add mod">
          <ac:chgData name="Chun Li" userId="fb192bda-63e8-4901-b3ce-12f0f6201dcd" providerId="ADAL" clId="{9230932C-8C66-F74B-A0E2-B96F43AC3136}" dt="2023-04-26T15:35:28.084" v="2182" actId="1076"/>
          <ac:picMkLst>
            <pc:docMk/>
            <pc:sldMk cId="3570188792" sldId="2792"/>
            <ac:picMk id="74" creationId="{C199E8FE-EB94-5B40-94F9-B58B09A48DE8}"/>
          </ac:picMkLst>
        </pc:picChg>
        <pc:cxnChg chg="add mod">
          <ac:chgData name="Chun Li" userId="fb192bda-63e8-4901-b3ce-12f0f6201dcd" providerId="ADAL" clId="{9230932C-8C66-F74B-A0E2-B96F43AC3136}" dt="2023-04-24T20:37:22.798" v="245" actId="1076"/>
          <ac:cxnSpMkLst>
            <pc:docMk/>
            <pc:sldMk cId="3570188792" sldId="2792"/>
            <ac:cxnSpMk id="34" creationId="{E5C7CA04-DA09-BFE8-462D-ACA4C20A23F4}"/>
          </ac:cxnSpMkLst>
        </pc:cxnChg>
        <pc:cxnChg chg="add del mod">
          <ac:chgData name="Chun Li" userId="fb192bda-63e8-4901-b3ce-12f0f6201dcd" providerId="ADAL" clId="{9230932C-8C66-F74B-A0E2-B96F43AC3136}" dt="2023-04-24T20:35:01.876" v="220" actId="478"/>
          <ac:cxnSpMkLst>
            <pc:docMk/>
            <pc:sldMk cId="3570188792" sldId="2792"/>
            <ac:cxnSpMk id="36" creationId="{465F1761-AD68-4E07-C36A-2B0E17151C86}"/>
          </ac:cxnSpMkLst>
        </pc:cxnChg>
        <pc:cxnChg chg="add mod">
          <ac:chgData name="Chun Li" userId="fb192bda-63e8-4901-b3ce-12f0f6201dcd" providerId="ADAL" clId="{9230932C-8C66-F74B-A0E2-B96F43AC3136}" dt="2023-04-24T20:36:07.213" v="223" actId="1076"/>
          <ac:cxnSpMkLst>
            <pc:docMk/>
            <pc:sldMk cId="3570188792" sldId="2792"/>
            <ac:cxnSpMk id="38" creationId="{7135CCD5-7784-EB3B-F420-4940DEEC94A5}"/>
          </ac:cxnSpMkLst>
        </pc:cxnChg>
        <pc:cxnChg chg="add mod">
          <ac:chgData name="Chun Li" userId="fb192bda-63e8-4901-b3ce-12f0f6201dcd" providerId="ADAL" clId="{9230932C-8C66-F74B-A0E2-B96F43AC3136}" dt="2023-04-24T20:36:10.912" v="225" actId="1076"/>
          <ac:cxnSpMkLst>
            <pc:docMk/>
            <pc:sldMk cId="3570188792" sldId="2792"/>
            <ac:cxnSpMk id="39" creationId="{96F95531-9960-29C3-3C03-566744FF06BB}"/>
          </ac:cxnSpMkLst>
        </pc:cxnChg>
        <pc:cxnChg chg="add mod">
          <ac:chgData name="Chun Li" userId="fb192bda-63e8-4901-b3ce-12f0f6201dcd" providerId="ADAL" clId="{9230932C-8C66-F74B-A0E2-B96F43AC3136}" dt="2023-04-24T20:36:19.476" v="227" actId="1076"/>
          <ac:cxnSpMkLst>
            <pc:docMk/>
            <pc:sldMk cId="3570188792" sldId="2792"/>
            <ac:cxnSpMk id="40" creationId="{114B93F8-6912-9A69-6A49-5B7FC11ECD57}"/>
          </ac:cxnSpMkLst>
        </pc:cxnChg>
        <pc:cxnChg chg="add mod">
          <ac:chgData name="Chun Li" userId="fb192bda-63e8-4901-b3ce-12f0f6201dcd" providerId="ADAL" clId="{9230932C-8C66-F74B-A0E2-B96F43AC3136}" dt="2023-04-24T20:36:22.781" v="229" actId="1076"/>
          <ac:cxnSpMkLst>
            <pc:docMk/>
            <pc:sldMk cId="3570188792" sldId="2792"/>
            <ac:cxnSpMk id="41" creationId="{BF899D7B-E8D9-BC63-0C2F-7F2771D7A2F5}"/>
          </ac:cxnSpMkLst>
        </pc:cxnChg>
        <pc:cxnChg chg="add mod">
          <ac:chgData name="Chun Li" userId="fb192bda-63e8-4901-b3ce-12f0f6201dcd" providerId="ADAL" clId="{9230932C-8C66-F74B-A0E2-B96F43AC3136}" dt="2023-04-24T20:37:40.933" v="248" actId="692"/>
          <ac:cxnSpMkLst>
            <pc:docMk/>
            <pc:sldMk cId="3570188792" sldId="2792"/>
            <ac:cxnSpMk id="46" creationId="{1BBE203B-852E-0E41-7A23-A3F060975C64}"/>
          </ac:cxnSpMkLst>
        </pc:cxnChg>
        <pc:cxnChg chg="add mod">
          <ac:chgData name="Chun Li" userId="fb192bda-63e8-4901-b3ce-12f0f6201dcd" providerId="ADAL" clId="{9230932C-8C66-F74B-A0E2-B96F43AC3136}" dt="2023-04-24T20:37:47.407" v="250" actId="1076"/>
          <ac:cxnSpMkLst>
            <pc:docMk/>
            <pc:sldMk cId="3570188792" sldId="2792"/>
            <ac:cxnSpMk id="48" creationId="{50990C48-9360-F99E-9A9D-7D683B26F5ED}"/>
          </ac:cxnSpMkLst>
        </pc:cxnChg>
        <pc:cxnChg chg="add mod">
          <ac:chgData name="Chun Li" userId="fb192bda-63e8-4901-b3ce-12f0f6201dcd" providerId="ADAL" clId="{9230932C-8C66-F74B-A0E2-B96F43AC3136}" dt="2023-04-24T20:37:50.075" v="252" actId="1076"/>
          <ac:cxnSpMkLst>
            <pc:docMk/>
            <pc:sldMk cId="3570188792" sldId="2792"/>
            <ac:cxnSpMk id="49" creationId="{76F31D5C-AD5D-10B5-3ABE-B3A96948DF9C}"/>
          </ac:cxnSpMkLst>
        </pc:cxnChg>
        <pc:cxnChg chg="add mod">
          <ac:chgData name="Chun Li" userId="fb192bda-63e8-4901-b3ce-12f0f6201dcd" providerId="ADAL" clId="{9230932C-8C66-F74B-A0E2-B96F43AC3136}" dt="2023-04-24T20:37:53.978" v="254" actId="1076"/>
          <ac:cxnSpMkLst>
            <pc:docMk/>
            <pc:sldMk cId="3570188792" sldId="2792"/>
            <ac:cxnSpMk id="50" creationId="{F6A57603-66A3-A23B-C5A7-EAB3F7E7BA56}"/>
          </ac:cxnSpMkLst>
        </pc:cxnChg>
        <pc:cxnChg chg="add mod">
          <ac:chgData name="Chun Li" userId="fb192bda-63e8-4901-b3ce-12f0f6201dcd" providerId="ADAL" clId="{9230932C-8C66-F74B-A0E2-B96F43AC3136}" dt="2023-04-24T20:38:31.931" v="262" actId="1076"/>
          <ac:cxnSpMkLst>
            <pc:docMk/>
            <pc:sldMk cId="3570188792" sldId="2792"/>
            <ac:cxnSpMk id="51" creationId="{83C6BDAE-D353-F412-0C4F-584A5A3EDFE0}"/>
          </ac:cxnSpMkLst>
        </pc:cxnChg>
        <pc:cxnChg chg="add mod">
          <ac:chgData name="Chun Li" userId="fb192bda-63e8-4901-b3ce-12f0f6201dcd" providerId="ADAL" clId="{9230932C-8C66-F74B-A0E2-B96F43AC3136}" dt="2023-04-26T17:45:10.631" v="2695" actId="1076"/>
          <ac:cxnSpMkLst>
            <pc:docMk/>
            <pc:sldMk cId="3570188792" sldId="2792"/>
            <ac:cxnSpMk id="76" creationId="{DC6B0B77-9BC6-D293-7776-A94E4AF06B15}"/>
          </ac:cxnSpMkLst>
        </pc:cxnChg>
        <pc:cxnChg chg="add mod">
          <ac:chgData name="Chun Li" userId="fb192bda-63e8-4901-b3ce-12f0f6201dcd" providerId="ADAL" clId="{9230932C-8C66-F74B-A0E2-B96F43AC3136}" dt="2023-04-26T17:45:37.054" v="2725" actId="1036"/>
          <ac:cxnSpMkLst>
            <pc:docMk/>
            <pc:sldMk cId="3570188792" sldId="2792"/>
            <ac:cxnSpMk id="78" creationId="{D61E922A-98A0-6AF6-4D60-58DBF4B58411}"/>
          </ac:cxnSpMkLst>
        </pc:cxnChg>
      </pc:sldChg>
      <pc:sldChg chg="addSp delSp modSp new mod modNotesTx">
        <pc:chgData name="Chun Li" userId="fb192bda-63e8-4901-b3ce-12f0f6201dcd" providerId="ADAL" clId="{9230932C-8C66-F74B-A0E2-B96F43AC3136}" dt="2023-05-06T21:26:46.167" v="7601" actId="20577"/>
        <pc:sldMkLst>
          <pc:docMk/>
          <pc:sldMk cId="4149938965" sldId="2793"/>
        </pc:sldMkLst>
        <pc:spChg chg="del">
          <ac:chgData name="Chun Li" userId="fb192bda-63e8-4901-b3ce-12f0f6201dcd" providerId="ADAL" clId="{9230932C-8C66-F74B-A0E2-B96F43AC3136}" dt="2023-04-24T20:52:44.747" v="492" actId="478"/>
          <ac:spMkLst>
            <pc:docMk/>
            <pc:sldMk cId="4149938965" sldId="2793"/>
            <ac:spMk id="2" creationId="{6E466E3D-5FEE-07CE-1A17-343E8B474C4C}"/>
          </ac:spMkLst>
        </pc:spChg>
        <pc:spChg chg="del">
          <ac:chgData name="Chun Li" userId="fb192bda-63e8-4901-b3ce-12f0f6201dcd" providerId="ADAL" clId="{9230932C-8C66-F74B-A0E2-B96F43AC3136}" dt="2023-04-24T20:52:43.539" v="491" actId="478"/>
          <ac:spMkLst>
            <pc:docMk/>
            <pc:sldMk cId="4149938965" sldId="2793"/>
            <ac:spMk id="3" creationId="{AE443A7C-5692-71D2-7625-AC7D15AFE504}"/>
          </ac:spMkLst>
        </pc:spChg>
        <pc:spChg chg="add del mod">
          <ac:chgData name="Chun Li" userId="fb192bda-63e8-4901-b3ce-12f0f6201dcd" providerId="ADAL" clId="{9230932C-8C66-F74B-A0E2-B96F43AC3136}" dt="2023-04-24T20:59:56.491" v="571" actId="14100"/>
          <ac:spMkLst>
            <pc:docMk/>
            <pc:sldMk cId="4149938965" sldId="2793"/>
            <ac:spMk id="14" creationId="{2ABCB231-EAA3-E894-83BC-0FD92AC4C730}"/>
          </ac:spMkLst>
        </pc:spChg>
        <pc:spChg chg="add del mod">
          <ac:chgData name="Chun Li" userId="fb192bda-63e8-4901-b3ce-12f0f6201dcd" providerId="ADAL" clId="{9230932C-8C66-F74B-A0E2-B96F43AC3136}" dt="2023-04-24T21:00:10.448" v="576" actId="1076"/>
          <ac:spMkLst>
            <pc:docMk/>
            <pc:sldMk cId="4149938965" sldId="2793"/>
            <ac:spMk id="15" creationId="{976481F9-FFA4-D732-8553-196251A5934F}"/>
          </ac:spMkLst>
        </pc:spChg>
        <pc:spChg chg="add del mod">
          <ac:chgData name="Chun Li" userId="fb192bda-63e8-4901-b3ce-12f0f6201dcd" providerId="ADAL" clId="{9230932C-8C66-F74B-A0E2-B96F43AC3136}" dt="2023-04-24T21:07:06.888" v="842" actId="1037"/>
          <ac:spMkLst>
            <pc:docMk/>
            <pc:sldMk cId="4149938965" sldId="2793"/>
            <ac:spMk id="16" creationId="{C11E73B4-1F44-BC1D-DFFD-A6FCE0087ADF}"/>
          </ac:spMkLst>
        </pc:spChg>
        <pc:spChg chg="add del mod">
          <ac:chgData name="Chun Li" userId="fb192bda-63e8-4901-b3ce-12f0f6201dcd" providerId="ADAL" clId="{9230932C-8C66-F74B-A0E2-B96F43AC3136}" dt="2023-04-24T21:00:07.736" v="575" actId="1076"/>
          <ac:spMkLst>
            <pc:docMk/>
            <pc:sldMk cId="4149938965" sldId="2793"/>
            <ac:spMk id="17" creationId="{0B9A9066-BFCC-D4F4-D9C7-012B0764AC1E}"/>
          </ac:spMkLst>
        </pc:spChg>
        <pc:spChg chg="add del mod">
          <ac:chgData name="Chun Li" userId="fb192bda-63e8-4901-b3ce-12f0f6201dcd" providerId="ADAL" clId="{9230932C-8C66-F74B-A0E2-B96F43AC3136}" dt="2023-04-24T21:10:03.636" v="1020" actId="1076"/>
          <ac:spMkLst>
            <pc:docMk/>
            <pc:sldMk cId="4149938965" sldId="2793"/>
            <ac:spMk id="18" creationId="{6C115200-F401-484F-F52A-82590C92E066}"/>
          </ac:spMkLst>
        </pc:spChg>
        <pc:spChg chg="add del mod">
          <ac:chgData name="Chun Li" userId="fb192bda-63e8-4901-b3ce-12f0f6201dcd" providerId="ADAL" clId="{9230932C-8C66-F74B-A0E2-B96F43AC3136}" dt="2023-04-26T15:34:59.030" v="2171"/>
          <ac:spMkLst>
            <pc:docMk/>
            <pc:sldMk cId="4149938965" sldId="2793"/>
            <ac:spMk id="19" creationId="{D814A1B9-F759-84D5-6263-29E6D192DA6F}"/>
          </ac:spMkLst>
        </pc:spChg>
        <pc:spChg chg="add mod">
          <ac:chgData name="Chun Li" userId="fb192bda-63e8-4901-b3ce-12f0f6201dcd" providerId="ADAL" clId="{9230932C-8C66-F74B-A0E2-B96F43AC3136}" dt="2023-04-26T17:46:09.825" v="2731" actId="1076"/>
          <ac:spMkLst>
            <pc:docMk/>
            <pc:sldMk cId="4149938965" sldId="2793"/>
            <ac:spMk id="20" creationId="{B30C75B4-93D4-86F7-B9A9-A93E88320129}"/>
          </ac:spMkLst>
        </pc:spChg>
        <pc:spChg chg="add mod">
          <ac:chgData name="Chun Li" userId="fb192bda-63e8-4901-b3ce-12f0f6201dcd" providerId="ADAL" clId="{9230932C-8C66-F74B-A0E2-B96F43AC3136}" dt="2023-04-24T21:05:07.492" v="783" actId="692"/>
          <ac:spMkLst>
            <pc:docMk/>
            <pc:sldMk cId="4149938965" sldId="2793"/>
            <ac:spMk id="21" creationId="{749481CA-2852-E122-A0BA-0C544486B5A0}"/>
          </ac:spMkLst>
        </pc:spChg>
        <pc:spChg chg="add mod">
          <ac:chgData name="Chun Li" userId="fb192bda-63e8-4901-b3ce-12f0f6201dcd" providerId="ADAL" clId="{9230932C-8C66-F74B-A0E2-B96F43AC3136}" dt="2023-04-24T21:03:45.421" v="767" actId="571"/>
          <ac:spMkLst>
            <pc:docMk/>
            <pc:sldMk cId="4149938965" sldId="2793"/>
            <ac:spMk id="23" creationId="{9C5E6B83-61EF-175E-F71B-62E565F0083A}"/>
          </ac:spMkLst>
        </pc:spChg>
        <pc:spChg chg="add mod">
          <ac:chgData name="Chun Li" userId="fb192bda-63e8-4901-b3ce-12f0f6201dcd" providerId="ADAL" clId="{9230932C-8C66-F74B-A0E2-B96F43AC3136}" dt="2023-04-24T21:07:09.193" v="847" actId="1037"/>
          <ac:spMkLst>
            <pc:docMk/>
            <pc:sldMk cId="4149938965" sldId="2793"/>
            <ac:spMk id="24" creationId="{987107D2-8757-8FD3-602A-8BEC336BF4E2}"/>
          </ac:spMkLst>
        </pc:spChg>
        <pc:spChg chg="add mod">
          <ac:chgData name="Chun Li" userId="fb192bda-63e8-4901-b3ce-12f0f6201dcd" providerId="ADAL" clId="{9230932C-8C66-F74B-A0E2-B96F43AC3136}" dt="2023-04-24T21:04:03.282" v="772" actId="571"/>
          <ac:spMkLst>
            <pc:docMk/>
            <pc:sldMk cId="4149938965" sldId="2793"/>
            <ac:spMk id="26" creationId="{A34A79B1-5129-B29A-9D71-AB67C21A7459}"/>
          </ac:spMkLst>
        </pc:spChg>
        <pc:spChg chg="add mod">
          <ac:chgData name="Chun Li" userId="fb192bda-63e8-4901-b3ce-12f0f6201dcd" providerId="ADAL" clId="{9230932C-8C66-F74B-A0E2-B96F43AC3136}" dt="2023-04-24T21:04:11.642" v="774" actId="571"/>
          <ac:spMkLst>
            <pc:docMk/>
            <pc:sldMk cId="4149938965" sldId="2793"/>
            <ac:spMk id="28" creationId="{737D68DF-EC56-FC77-A83E-94EEBF9D4489}"/>
          </ac:spMkLst>
        </pc:spChg>
        <pc:spChg chg="add del mod">
          <ac:chgData name="Chun Li" userId="fb192bda-63e8-4901-b3ce-12f0f6201dcd" providerId="ADAL" clId="{9230932C-8C66-F74B-A0E2-B96F43AC3136}" dt="2023-04-24T21:04:29.513" v="776" actId="478"/>
          <ac:spMkLst>
            <pc:docMk/>
            <pc:sldMk cId="4149938965" sldId="2793"/>
            <ac:spMk id="30" creationId="{F6DC1224-53AE-E8DE-3C09-A79FBE7418E8}"/>
          </ac:spMkLst>
        </pc:spChg>
        <pc:spChg chg="add mod">
          <ac:chgData name="Chun Li" userId="fb192bda-63e8-4901-b3ce-12f0f6201dcd" providerId="ADAL" clId="{9230932C-8C66-F74B-A0E2-B96F43AC3136}" dt="2023-04-24T21:05:07.492" v="783" actId="692"/>
          <ac:spMkLst>
            <pc:docMk/>
            <pc:sldMk cId="4149938965" sldId="2793"/>
            <ac:spMk id="31" creationId="{E2713C8B-FA39-97C6-5CB9-FDC423C41EDB}"/>
          </ac:spMkLst>
        </pc:spChg>
        <pc:spChg chg="add mod">
          <ac:chgData name="Chun Li" userId="fb192bda-63e8-4901-b3ce-12f0f6201dcd" providerId="ADAL" clId="{9230932C-8C66-F74B-A0E2-B96F43AC3136}" dt="2023-04-26T15:11:19.326" v="2129"/>
          <ac:spMkLst>
            <pc:docMk/>
            <pc:sldMk cId="4149938965" sldId="2793"/>
            <ac:spMk id="34" creationId="{7992B0D2-B369-2040-6B9D-5E5FE130E462}"/>
          </ac:spMkLst>
        </pc:spChg>
        <pc:spChg chg="add mod">
          <ac:chgData name="Chun Li" userId="fb192bda-63e8-4901-b3ce-12f0f6201dcd" providerId="ADAL" clId="{9230932C-8C66-F74B-A0E2-B96F43AC3136}" dt="2023-04-26T15:11:19.326" v="2129"/>
          <ac:spMkLst>
            <pc:docMk/>
            <pc:sldMk cId="4149938965" sldId="2793"/>
            <ac:spMk id="35" creationId="{294C0C29-99E1-5E6A-3516-32C17EE68837}"/>
          </ac:spMkLst>
        </pc:spChg>
        <pc:spChg chg="add mod">
          <ac:chgData name="Chun Li" userId="fb192bda-63e8-4901-b3ce-12f0f6201dcd" providerId="ADAL" clId="{9230932C-8C66-F74B-A0E2-B96F43AC3136}" dt="2023-04-26T15:11:19.326" v="2129"/>
          <ac:spMkLst>
            <pc:docMk/>
            <pc:sldMk cId="4149938965" sldId="2793"/>
            <ac:spMk id="36" creationId="{02566517-71C9-F5B6-A6F5-FCC06611F6F1}"/>
          </ac:spMkLst>
        </pc:spChg>
        <pc:spChg chg="add mod">
          <ac:chgData name="Chun Li" userId="fb192bda-63e8-4901-b3ce-12f0f6201dcd" providerId="ADAL" clId="{9230932C-8C66-F74B-A0E2-B96F43AC3136}" dt="2023-04-26T15:11:19.326" v="2129"/>
          <ac:spMkLst>
            <pc:docMk/>
            <pc:sldMk cId="4149938965" sldId="2793"/>
            <ac:spMk id="37" creationId="{A448E779-330C-57F1-D879-1799F8CD6063}"/>
          </ac:spMkLst>
        </pc:spChg>
        <pc:spChg chg="add mod">
          <ac:chgData name="Chun Li" userId="fb192bda-63e8-4901-b3ce-12f0f6201dcd" providerId="ADAL" clId="{9230932C-8C66-F74B-A0E2-B96F43AC3136}" dt="2023-04-26T15:34:17.446" v="2163" actId="1076"/>
          <ac:spMkLst>
            <pc:docMk/>
            <pc:sldMk cId="4149938965" sldId="2793"/>
            <ac:spMk id="38" creationId="{8CF1AA2D-F3BE-4F23-B7F0-111421A79796}"/>
          </ac:spMkLst>
        </pc:spChg>
        <pc:spChg chg="add mod">
          <ac:chgData name="Chun Li" userId="fb192bda-63e8-4901-b3ce-12f0f6201dcd" providerId="ADAL" clId="{9230932C-8C66-F74B-A0E2-B96F43AC3136}" dt="2023-04-26T15:34:42.760" v="2169" actId="1076"/>
          <ac:spMkLst>
            <pc:docMk/>
            <pc:sldMk cId="4149938965" sldId="2793"/>
            <ac:spMk id="41" creationId="{C789E022-9D2B-E6DF-A8B1-EFB37D526535}"/>
          </ac:spMkLst>
        </pc:spChg>
        <pc:spChg chg="add mod">
          <ac:chgData name="Chun Li" userId="fb192bda-63e8-4901-b3ce-12f0f6201dcd" providerId="ADAL" clId="{9230932C-8C66-F74B-A0E2-B96F43AC3136}" dt="2023-04-26T17:45:56.090" v="2729" actId="1076"/>
          <ac:spMkLst>
            <pc:docMk/>
            <pc:sldMk cId="4149938965" sldId="2793"/>
            <ac:spMk id="42" creationId="{50E181EF-9051-AFBF-BC8A-E2AFDB54B73C}"/>
          </ac:spMkLst>
        </pc:spChg>
        <pc:spChg chg="add mod">
          <ac:chgData name="Chun Li" userId="fb192bda-63e8-4901-b3ce-12f0f6201dcd" providerId="ADAL" clId="{9230932C-8C66-F74B-A0E2-B96F43AC3136}" dt="2023-04-27T17:45:02.595" v="4151" actId="1035"/>
          <ac:spMkLst>
            <pc:docMk/>
            <pc:sldMk cId="4149938965" sldId="2793"/>
            <ac:spMk id="43" creationId="{4D61F5E5-9FBD-E856-6189-0D7226D2F43A}"/>
          </ac:spMkLst>
        </pc:spChg>
        <pc:picChg chg="add mod">
          <ac:chgData name="Chun Li" userId="fb192bda-63e8-4901-b3ce-12f0f6201dcd" providerId="ADAL" clId="{9230932C-8C66-F74B-A0E2-B96F43AC3136}" dt="2023-04-27T17:44:37.457" v="4131" actId="167"/>
          <ac:picMkLst>
            <pc:docMk/>
            <pc:sldMk cId="4149938965" sldId="2793"/>
            <ac:picMk id="5" creationId="{3E2CAEFC-240F-A17A-E419-1E2B30EBC673}"/>
          </ac:picMkLst>
        </pc:picChg>
        <pc:picChg chg="add mod">
          <ac:chgData name="Chun Li" userId="fb192bda-63e8-4901-b3ce-12f0f6201dcd" providerId="ADAL" clId="{9230932C-8C66-F74B-A0E2-B96F43AC3136}" dt="2023-04-24T21:10:00.741" v="1019" actId="1076"/>
          <ac:picMkLst>
            <pc:docMk/>
            <pc:sldMk cId="4149938965" sldId="2793"/>
            <ac:picMk id="7" creationId="{2CEE721B-9D71-42E1-FB2B-D7895F73AF67}"/>
          </ac:picMkLst>
        </pc:picChg>
        <pc:picChg chg="add mod">
          <ac:chgData name="Chun Li" userId="fb192bda-63e8-4901-b3ce-12f0f6201dcd" providerId="ADAL" clId="{9230932C-8C66-F74B-A0E2-B96F43AC3136}" dt="2023-04-24T21:00:20.074" v="579" actId="1076"/>
          <ac:picMkLst>
            <pc:docMk/>
            <pc:sldMk cId="4149938965" sldId="2793"/>
            <ac:picMk id="9" creationId="{1B5BBC45-179F-5F54-30CD-C386EB2AF5A9}"/>
          </ac:picMkLst>
        </pc:picChg>
        <pc:picChg chg="add mod">
          <ac:chgData name="Chun Li" userId="fb192bda-63e8-4901-b3ce-12f0f6201dcd" providerId="ADAL" clId="{9230932C-8C66-F74B-A0E2-B96F43AC3136}" dt="2023-04-24T21:06:53.476" v="831" actId="1037"/>
          <ac:picMkLst>
            <pc:docMk/>
            <pc:sldMk cId="4149938965" sldId="2793"/>
            <ac:picMk id="11" creationId="{74D4771F-A5A8-9FD6-A2FC-B0DD5E81C4FC}"/>
          </ac:picMkLst>
        </pc:picChg>
        <pc:picChg chg="add mod">
          <ac:chgData name="Chun Li" userId="fb192bda-63e8-4901-b3ce-12f0f6201dcd" providerId="ADAL" clId="{9230932C-8C66-F74B-A0E2-B96F43AC3136}" dt="2023-04-24T21:03:15.512" v="757" actId="1076"/>
          <ac:picMkLst>
            <pc:docMk/>
            <pc:sldMk cId="4149938965" sldId="2793"/>
            <ac:picMk id="13" creationId="{FF9F93DB-4C85-0896-38E1-0367C45C27CD}"/>
          </ac:picMkLst>
        </pc:picChg>
        <pc:picChg chg="add mod">
          <ac:chgData name="Chun Li" userId="fb192bda-63e8-4901-b3ce-12f0f6201dcd" providerId="ADAL" clId="{9230932C-8C66-F74B-A0E2-B96F43AC3136}" dt="2023-04-24T21:03:45.421" v="767" actId="571"/>
          <ac:picMkLst>
            <pc:docMk/>
            <pc:sldMk cId="4149938965" sldId="2793"/>
            <ac:picMk id="22" creationId="{52B44CBB-9200-1E2F-A40E-10A92E57F731}"/>
          </ac:picMkLst>
        </pc:picChg>
        <pc:picChg chg="add mod">
          <ac:chgData name="Chun Li" userId="fb192bda-63e8-4901-b3ce-12f0f6201dcd" providerId="ADAL" clId="{9230932C-8C66-F74B-A0E2-B96F43AC3136}" dt="2023-04-24T21:04:03.282" v="772" actId="571"/>
          <ac:picMkLst>
            <pc:docMk/>
            <pc:sldMk cId="4149938965" sldId="2793"/>
            <ac:picMk id="25" creationId="{9830BFA2-9C73-34B0-E22C-BAB707AD472B}"/>
          </ac:picMkLst>
        </pc:picChg>
        <pc:picChg chg="add mod">
          <ac:chgData name="Chun Li" userId="fb192bda-63e8-4901-b3ce-12f0f6201dcd" providerId="ADAL" clId="{9230932C-8C66-F74B-A0E2-B96F43AC3136}" dt="2023-04-24T21:04:11.642" v="774" actId="571"/>
          <ac:picMkLst>
            <pc:docMk/>
            <pc:sldMk cId="4149938965" sldId="2793"/>
            <ac:picMk id="27" creationId="{28C5F722-BFAD-6100-460E-2A6AA1EDBA2E}"/>
          </ac:picMkLst>
        </pc:picChg>
        <pc:picChg chg="add del mod">
          <ac:chgData name="Chun Li" userId="fb192bda-63e8-4901-b3ce-12f0f6201dcd" providerId="ADAL" clId="{9230932C-8C66-F74B-A0E2-B96F43AC3136}" dt="2023-04-24T21:04:29.513" v="776" actId="478"/>
          <ac:picMkLst>
            <pc:docMk/>
            <pc:sldMk cId="4149938965" sldId="2793"/>
            <ac:picMk id="29" creationId="{256E1B17-0FBA-50FE-C55B-9CFB0797A9FB}"/>
          </ac:picMkLst>
        </pc:picChg>
        <pc:picChg chg="add del mod">
          <ac:chgData name="Chun Li" userId="fb192bda-63e8-4901-b3ce-12f0f6201dcd" providerId="ADAL" clId="{9230932C-8C66-F74B-A0E2-B96F43AC3136}" dt="2023-04-27T17:44:26.863" v="4129" actId="478"/>
          <ac:picMkLst>
            <pc:docMk/>
            <pc:sldMk cId="4149938965" sldId="2793"/>
            <ac:picMk id="40" creationId="{5B13F4D8-D42A-8DA1-3C69-28F98F21AC3D}"/>
          </ac:picMkLst>
        </pc:picChg>
        <pc:picChg chg="add mod">
          <ac:chgData name="Chun Li" userId="fb192bda-63e8-4901-b3ce-12f0f6201dcd" providerId="ADAL" clId="{9230932C-8C66-F74B-A0E2-B96F43AC3136}" dt="2023-04-27T17:44:57.146" v="4135" actId="1076"/>
          <ac:picMkLst>
            <pc:docMk/>
            <pc:sldMk cId="4149938965" sldId="2793"/>
            <ac:picMk id="54" creationId="{2F9AFA67-98F9-1836-474F-6E336E9E0642}"/>
          </ac:picMkLst>
        </pc:picChg>
        <pc:cxnChg chg="add del mod">
          <ac:chgData name="Chun Li" userId="fb192bda-63e8-4901-b3ce-12f0f6201dcd" providerId="ADAL" clId="{9230932C-8C66-F74B-A0E2-B96F43AC3136}" dt="2023-04-26T15:31:10.742" v="2142" actId="478"/>
          <ac:cxnSpMkLst>
            <pc:docMk/>
            <pc:sldMk cId="4149938965" sldId="2793"/>
            <ac:cxnSpMk id="32" creationId="{119DC1E0-5BD1-875C-7FEA-6C42F64BC10C}"/>
          </ac:cxnSpMkLst>
        </pc:cxnChg>
        <pc:cxnChg chg="add del mod">
          <ac:chgData name="Chun Li" userId="fb192bda-63e8-4901-b3ce-12f0f6201dcd" providerId="ADAL" clId="{9230932C-8C66-F74B-A0E2-B96F43AC3136}" dt="2023-04-26T15:31:11.616" v="2143" actId="478"/>
          <ac:cxnSpMkLst>
            <pc:docMk/>
            <pc:sldMk cId="4149938965" sldId="2793"/>
            <ac:cxnSpMk id="33" creationId="{556BDCB6-F962-6761-D14B-D38D77A76BEE}"/>
          </ac:cxnSpMkLst>
        </pc:cxnChg>
        <pc:cxnChg chg="add mod">
          <ac:chgData name="Chun Li" userId="fb192bda-63e8-4901-b3ce-12f0f6201dcd" providerId="ADAL" clId="{9230932C-8C66-F74B-A0E2-B96F43AC3136}" dt="2023-04-26T17:46:52.415" v="2741" actId="1076"/>
          <ac:cxnSpMkLst>
            <pc:docMk/>
            <pc:sldMk cId="4149938965" sldId="2793"/>
            <ac:cxnSpMk id="44" creationId="{97589875-4079-6B11-A000-592662A6312F}"/>
          </ac:cxnSpMkLst>
        </pc:cxnChg>
        <pc:cxnChg chg="add mod">
          <ac:chgData name="Chun Li" userId="fb192bda-63e8-4901-b3ce-12f0f6201dcd" providerId="ADAL" clId="{9230932C-8C66-F74B-A0E2-B96F43AC3136}" dt="2023-04-26T17:46:50.269" v="2740" actId="571"/>
          <ac:cxnSpMkLst>
            <pc:docMk/>
            <pc:sldMk cId="4149938965" sldId="2793"/>
            <ac:cxnSpMk id="45" creationId="{EE37D747-9D02-7B58-5D92-C9B8EC384744}"/>
          </ac:cxnSpMkLst>
        </pc:cxnChg>
        <pc:cxnChg chg="add mod">
          <ac:chgData name="Chun Li" userId="fb192bda-63e8-4901-b3ce-12f0f6201dcd" providerId="ADAL" clId="{9230932C-8C66-F74B-A0E2-B96F43AC3136}" dt="2023-04-26T17:46:59.801" v="2769" actId="1037"/>
          <ac:cxnSpMkLst>
            <pc:docMk/>
            <pc:sldMk cId="4149938965" sldId="2793"/>
            <ac:cxnSpMk id="46" creationId="{9E6F6779-AA04-8695-1509-C28991F80EB6}"/>
          </ac:cxnSpMkLst>
        </pc:cxnChg>
        <pc:cxnChg chg="add mod">
          <ac:chgData name="Chun Li" userId="fb192bda-63e8-4901-b3ce-12f0f6201dcd" providerId="ADAL" clId="{9230932C-8C66-F74B-A0E2-B96F43AC3136}" dt="2023-04-27T17:45:06.124" v="4152" actId="1076"/>
          <ac:cxnSpMkLst>
            <pc:docMk/>
            <pc:sldMk cId="4149938965" sldId="2793"/>
            <ac:cxnSpMk id="47" creationId="{F2EA25C7-9629-8673-EAD7-8DBEBEB72C81}"/>
          </ac:cxnSpMkLst>
        </pc:cxnChg>
        <pc:cxnChg chg="add mod">
          <ac:chgData name="Chun Li" userId="fb192bda-63e8-4901-b3ce-12f0f6201dcd" providerId="ADAL" clId="{9230932C-8C66-F74B-A0E2-B96F43AC3136}" dt="2023-04-26T17:47:27.122" v="2776" actId="1076"/>
          <ac:cxnSpMkLst>
            <pc:docMk/>
            <pc:sldMk cId="4149938965" sldId="2793"/>
            <ac:cxnSpMk id="48" creationId="{5D0D4298-D9A6-F5A2-F48C-2268C1968F68}"/>
          </ac:cxnSpMkLst>
        </pc:cxnChg>
        <pc:cxnChg chg="add mod">
          <ac:chgData name="Chun Li" userId="fb192bda-63e8-4901-b3ce-12f0f6201dcd" providerId="ADAL" clId="{9230932C-8C66-F74B-A0E2-B96F43AC3136}" dt="2023-04-26T17:47:32.164" v="2778" actId="1076"/>
          <ac:cxnSpMkLst>
            <pc:docMk/>
            <pc:sldMk cId="4149938965" sldId="2793"/>
            <ac:cxnSpMk id="49" creationId="{E4273331-317C-4D9C-79E1-30121FF5ED26}"/>
          </ac:cxnSpMkLst>
        </pc:cxnChg>
        <pc:cxnChg chg="add mod">
          <ac:chgData name="Chun Li" userId="fb192bda-63e8-4901-b3ce-12f0f6201dcd" providerId="ADAL" clId="{9230932C-8C66-F74B-A0E2-B96F43AC3136}" dt="2023-04-26T17:47:34.807" v="2779" actId="571"/>
          <ac:cxnSpMkLst>
            <pc:docMk/>
            <pc:sldMk cId="4149938965" sldId="2793"/>
            <ac:cxnSpMk id="50" creationId="{971AD8A3-A1D9-728E-306F-952B58013F91}"/>
          </ac:cxnSpMkLst>
        </pc:cxnChg>
        <pc:cxnChg chg="add mod">
          <ac:chgData name="Chun Li" userId="fb192bda-63e8-4901-b3ce-12f0f6201dcd" providerId="ADAL" clId="{9230932C-8C66-F74B-A0E2-B96F43AC3136}" dt="2023-04-26T17:47:41.480" v="2781" actId="1076"/>
          <ac:cxnSpMkLst>
            <pc:docMk/>
            <pc:sldMk cId="4149938965" sldId="2793"/>
            <ac:cxnSpMk id="51" creationId="{E1574054-7E79-8003-B768-23590EC33373}"/>
          </ac:cxnSpMkLst>
        </pc:cxnChg>
        <pc:cxnChg chg="add mod">
          <ac:chgData name="Chun Li" userId="fb192bda-63e8-4901-b3ce-12f0f6201dcd" providerId="ADAL" clId="{9230932C-8C66-F74B-A0E2-B96F43AC3136}" dt="2023-04-26T17:47:46.622" v="2783" actId="1076"/>
          <ac:cxnSpMkLst>
            <pc:docMk/>
            <pc:sldMk cId="4149938965" sldId="2793"/>
            <ac:cxnSpMk id="52" creationId="{EA99ADA7-3966-14AE-35D8-B0B313267B1E}"/>
          </ac:cxnSpMkLst>
        </pc:cxnChg>
        <pc:cxnChg chg="add mod">
          <ac:chgData name="Chun Li" userId="fb192bda-63e8-4901-b3ce-12f0f6201dcd" providerId="ADAL" clId="{9230932C-8C66-F74B-A0E2-B96F43AC3136}" dt="2023-04-27T17:45:14.782" v="4154" actId="692"/>
          <ac:cxnSpMkLst>
            <pc:docMk/>
            <pc:sldMk cId="4149938965" sldId="2793"/>
            <ac:cxnSpMk id="55" creationId="{2B87F2D4-D088-2CE5-AAAD-9BCF7F04FD74}"/>
          </ac:cxnSpMkLst>
        </pc:cxnChg>
      </pc:sldChg>
      <pc:sldChg chg="addSp delSp modSp add mod modNotesTx">
        <pc:chgData name="Chun Li" userId="fb192bda-63e8-4901-b3ce-12f0f6201dcd" providerId="ADAL" clId="{9230932C-8C66-F74B-A0E2-B96F43AC3136}" dt="2023-05-06T19:56:39.778" v="6994" actId="20577"/>
        <pc:sldMkLst>
          <pc:docMk/>
          <pc:sldMk cId="3436248403" sldId="2794"/>
        </pc:sldMkLst>
        <pc:spChg chg="add mod">
          <ac:chgData name="Chun Li" userId="fb192bda-63e8-4901-b3ce-12f0f6201dcd" providerId="ADAL" clId="{9230932C-8C66-F74B-A0E2-B96F43AC3136}" dt="2023-04-24T21:18:07.274" v="1122" actId="1076"/>
          <ac:spMkLst>
            <pc:docMk/>
            <pc:sldMk cId="3436248403" sldId="2794"/>
            <ac:spMk id="12" creationId="{43C45FFF-C1CD-FBDE-74BE-322DA6C581FB}"/>
          </ac:spMkLst>
        </pc:spChg>
        <pc:spChg chg="add mod">
          <ac:chgData name="Chun Li" userId="fb192bda-63e8-4901-b3ce-12f0f6201dcd" providerId="ADAL" clId="{9230932C-8C66-F74B-A0E2-B96F43AC3136}" dt="2023-04-24T21:18:03.522" v="1121" actId="14100"/>
          <ac:spMkLst>
            <pc:docMk/>
            <pc:sldMk cId="3436248403" sldId="2794"/>
            <ac:spMk id="13" creationId="{7CCBF81E-3B4B-35BE-53AB-FB62A4949033}"/>
          </ac:spMkLst>
        </pc:spChg>
        <pc:spChg chg="add del mod">
          <ac:chgData name="Chun Li" userId="fb192bda-63e8-4901-b3ce-12f0f6201dcd" providerId="ADAL" clId="{9230932C-8C66-F74B-A0E2-B96F43AC3136}" dt="2023-04-26T15:36:35.557" v="2201"/>
          <ac:spMkLst>
            <pc:docMk/>
            <pc:sldMk cId="3436248403" sldId="2794"/>
            <ac:spMk id="14" creationId="{55845CA2-DE3D-AB1F-9FA0-658671184F62}"/>
          </ac:spMkLst>
        </pc:spChg>
        <pc:spChg chg="add mod">
          <ac:chgData name="Chun Li" userId="fb192bda-63e8-4901-b3ce-12f0f6201dcd" providerId="ADAL" clId="{9230932C-8C66-F74B-A0E2-B96F43AC3136}" dt="2023-04-24T21:20:29.657" v="1216" actId="692"/>
          <ac:spMkLst>
            <pc:docMk/>
            <pc:sldMk cId="3436248403" sldId="2794"/>
            <ac:spMk id="15" creationId="{55F23405-1151-BEBA-0715-EECF17C0D222}"/>
          </ac:spMkLst>
        </pc:spChg>
        <pc:spChg chg="add mod">
          <ac:chgData name="Chun Li" userId="fb192bda-63e8-4901-b3ce-12f0f6201dcd" providerId="ADAL" clId="{9230932C-8C66-F74B-A0E2-B96F43AC3136}" dt="2023-04-24T21:20:35.654" v="1218" actId="1076"/>
          <ac:spMkLst>
            <pc:docMk/>
            <pc:sldMk cId="3436248403" sldId="2794"/>
            <ac:spMk id="16" creationId="{A89FCAB6-1661-5D65-B3E3-39D043CC89F4}"/>
          </ac:spMkLst>
        </pc:spChg>
        <pc:spChg chg="add mod">
          <ac:chgData name="Chun Li" userId="fb192bda-63e8-4901-b3ce-12f0f6201dcd" providerId="ADAL" clId="{9230932C-8C66-F74B-A0E2-B96F43AC3136}" dt="2023-04-24T21:20:42.704" v="1222" actId="1076"/>
          <ac:spMkLst>
            <pc:docMk/>
            <pc:sldMk cId="3436248403" sldId="2794"/>
            <ac:spMk id="17" creationId="{D77E5535-9BF7-9608-8053-A204641E61CE}"/>
          </ac:spMkLst>
        </pc:spChg>
        <pc:spChg chg="add mod">
          <ac:chgData name="Chun Li" userId="fb192bda-63e8-4901-b3ce-12f0f6201dcd" providerId="ADAL" clId="{9230932C-8C66-F74B-A0E2-B96F43AC3136}" dt="2023-04-27T17:45:54.119" v="4164" actId="1035"/>
          <ac:spMkLst>
            <pc:docMk/>
            <pc:sldMk cId="3436248403" sldId="2794"/>
            <ac:spMk id="18" creationId="{433996B5-FDAB-1E3B-C7B6-E1D319A7A762}"/>
          </ac:spMkLst>
        </pc:spChg>
        <pc:spChg chg="add mod">
          <ac:chgData name="Chun Li" userId="fb192bda-63e8-4901-b3ce-12f0f6201dcd" providerId="ADAL" clId="{9230932C-8C66-F74B-A0E2-B96F43AC3136}" dt="2023-04-24T21:20:50.030" v="1226" actId="1076"/>
          <ac:spMkLst>
            <pc:docMk/>
            <pc:sldMk cId="3436248403" sldId="2794"/>
            <ac:spMk id="19" creationId="{77C5E7C8-1D66-8809-DFCD-2FE7B415BB04}"/>
          </ac:spMkLst>
        </pc:spChg>
        <pc:spChg chg="add mod">
          <ac:chgData name="Chun Li" userId="fb192bda-63e8-4901-b3ce-12f0f6201dcd" providerId="ADAL" clId="{9230932C-8C66-F74B-A0E2-B96F43AC3136}" dt="2023-04-24T21:22:23.161" v="1312" actId="692"/>
          <ac:spMkLst>
            <pc:docMk/>
            <pc:sldMk cId="3436248403" sldId="2794"/>
            <ac:spMk id="20" creationId="{05F809E4-1ED7-5499-DBDB-71EC8A3D30DD}"/>
          </ac:spMkLst>
        </pc:spChg>
        <pc:spChg chg="add mod">
          <ac:chgData name="Chun Li" userId="fb192bda-63e8-4901-b3ce-12f0f6201dcd" providerId="ADAL" clId="{9230932C-8C66-F74B-A0E2-B96F43AC3136}" dt="2023-04-24T21:22:34.704" v="1315" actId="14100"/>
          <ac:spMkLst>
            <pc:docMk/>
            <pc:sldMk cId="3436248403" sldId="2794"/>
            <ac:spMk id="21" creationId="{37EC370B-F41A-A808-528A-8DD3E92BA31C}"/>
          </ac:spMkLst>
        </pc:spChg>
        <pc:spChg chg="add mod">
          <ac:chgData name="Chun Li" userId="fb192bda-63e8-4901-b3ce-12f0f6201dcd" providerId="ADAL" clId="{9230932C-8C66-F74B-A0E2-B96F43AC3136}" dt="2023-04-26T17:21:43.487" v="2482" actId="1076"/>
          <ac:spMkLst>
            <pc:docMk/>
            <pc:sldMk cId="3436248403" sldId="2794"/>
            <ac:spMk id="22" creationId="{744CDBA5-FD0B-FAB6-ED58-46D951EB209D}"/>
          </ac:spMkLst>
        </pc:spChg>
        <pc:spChg chg="add mod">
          <ac:chgData name="Chun Li" userId="fb192bda-63e8-4901-b3ce-12f0f6201dcd" providerId="ADAL" clId="{9230932C-8C66-F74B-A0E2-B96F43AC3136}" dt="2023-04-26T15:11:29.713" v="2131" actId="1076"/>
          <ac:spMkLst>
            <pc:docMk/>
            <pc:sldMk cId="3436248403" sldId="2794"/>
            <ac:spMk id="25" creationId="{6AA585E3-43D9-B9D3-2892-5EEB41A38627}"/>
          </ac:spMkLst>
        </pc:spChg>
        <pc:spChg chg="add mod">
          <ac:chgData name="Chun Li" userId="fb192bda-63e8-4901-b3ce-12f0f6201dcd" providerId="ADAL" clId="{9230932C-8C66-F74B-A0E2-B96F43AC3136}" dt="2023-04-26T15:11:29.713" v="2131" actId="1076"/>
          <ac:spMkLst>
            <pc:docMk/>
            <pc:sldMk cId="3436248403" sldId="2794"/>
            <ac:spMk id="26" creationId="{3C93956A-22A4-80CE-A531-6177946C2FA4}"/>
          </ac:spMkLst>
        </pc:spChg>
        <pc:spChg chg="add mod">
          <ac:chgData name="Chun Li" userId="fb192bda-63e8-4901-b3ce-12f0f6201dcd" providerId="ADAL" clId="{9230932C-8C66-F74B-A0E2-B96F43AC3136}" dt="2023-04-26T15:11:29.713" v="2131" actId="1076"/>
          <ac:spMkLst>
            <pc:docMk/>
            <pc:sldMk cId="3436248403" sldId="2794"/>
            <ac:spMk id="27" creationId="{6A58A606-CA4B-57DD-0F04-260AB5F737C1}"/>
          </ac:spMkLst>
        </pc:spChg>
        <pc:spChg chg="add mod">
          <ac:chgData name="Chun Li" userId="fb192bda-63e8-4901-b3ce-12f0f6201dcd" providerId="ADAL" clId="{9230932C-8C66-F74B-A0E2-B96F43AC3136}" dt="2023-04-26T15:11:29.713" v="2131" actId="1076"/>
          <ac:spMkLst>
            <pc:docMk/>
            <pc:sldMk cId="3436248403" sldId="2794"/>
            <ac:spMk id="28" creationId="{F3CE6AE0-D1B0-66BC-5ED9-1555AB724BC9}"/>
          </ac:spMkLst>
        </pc:spChg>
        <pc:spChg chg="add mod">
          <ac:chgData name="Chun Li" userId="fb192bda-63e8-4901-b3ce-12f0f6201dcd" providerId="ADAL" clId="{9230932C-8C66-F74B-A0E2-B96F43AC3136}" dt="2023-04-26T15:11:29.713" v="2131" actId="1076"/>
          <ac:spMkLst>
            <pc:docMk/>
            <pc:sldMk cId="3436248403" sldId="2794"/>
            <ac:spMk id="29" creationId="{58E4FE49-63D4-D419-1C42-F82A7D3B7264}"/>
          </ac:spMkLst>
        </pc:spChg>
        <pc:spChg chg="add mod">
          <ac:chgData name="Chun Li" userId="fb192bda-63e8-4901-b3ce-12f0f6201dcd" providerId="ADAL" clId="{9230932C-8C66-F74B-A0E2-B96F43AC3136}" dt="2023-04-26T17:31:36.390" v="2524" actId="1076"/>
          <ac:spMkLst>
            <pc:docMk/>
            <pc:sldMk cId="3436248403" sldId="2794"/>
            <ac:spMk id="32" creationId="{79743868-F75B-9A71-4A0E-020FE238C812}"/>
          </ac:spMkLst>
        </pc:spChg>
        <pc:spChg chg="add mod">
          <ac:chgData name="Chun Li" userId="fb192bda-63e8-4901-b3ce-12f0f6201dcd" providerId="ADAL" clId="{9230932C-8C66-F74B-A0E2-B96F43AC3136}" dt="2023-04-26T17:30:53.942" v="2510" actId="14100"/>
          <ac:spMkLst>
            <pc:docMk/>
            <pc:sldMk cId="3436248403" sldId="2794"/>
            <ac:spMk id="33" creationId="{92AF25C1-B10B-26B9-3ED2-C222F37CE8AF}"/>
          </ac:spMkLst>
        </pc:spChg>
        <pc:spChg chg="add mod">
          <ac:chgData name="Chun Li" userId="fb192bda-63e8-4901-b3ce-12f0f6201dcd" providerId="ADAL" clId="{9230932C-8C66-F74B-A0E2-B96F43AC3136}" dt="2023-04-26T17:30:35.856" v="2506" actId="1076"/>
          <ac:spMkLst>
            <pc:docMk/>
            <pc:sldMk cId="3436248403" sldId="2794"/>
            <ac:spMk id="34" creationId="{52048490-7DBC-D033-F740-0C9D7F9E5FD0}"/>
          </ac:spMkLst>
        </pc:spChg>
        <pc:graphicFrameChg chg="add del mod">
          <ac:chgData name="Chun Li" userId="fb192bda-63e8-4901-b3ce-12f0f6201dcd" providerId="ADAL" clId="{9230932C-8C66-F74B-A0E2-B96F43AC3136}" dt="2023-04-26T17:29:59.873" v="2495"/>
          <ac:graphicFrameMkLst>
            <pc:docMk/>
            <pc:sldMk cId="3436248403" sldId="2794"/>
            <ac:graphicFrameMk id="35" creationId="{D827831F-A318-FF5B-0049-D8C5D662C34B}"/>
          </ac:graphicFrameMkLst>
        </pc:graphicFrameChg>
        <pc:picChg chg="add mod">
          <ac:chgData name="Chun Li" userId="fb192bda-63e8-4901-b3ce-12f0f6201dcd" providerId="ADAL" clId="{9230932C-8C66-F74B-A0E2-B96F43AC3136}" dt="2023-05-06T17:05:13.503" v="6543" actId="1076"/>
          <ac:picMkLst>
            <pc:docMk/>
            <pc:sldMk cId="3436248403" sldId="2794"/>
            <ac:picMk id="3" creationId="{C800D81D-ECF2-EC49-4919-103E73E19EF0}"/>
          </ac:picMkLst>
        </pc:picChg>
        <pc:picChg chg="add mod">
          <ac:chgData name="Chun Li" userId="fb192bda-63e8-4901-b3ce-12f0f6201dcd" providerId="ADAL" clId="{9230932C-8C66-F74B-A0E2-B96F43AC3136}" dt="2023-04-24T21:17:45.036" v="1118" actId="1076"/>
          <ac:picMkLst>
            <pc:docMk/>
            <pc:sldMk cId="3436248403" sldId="2794"/>
            <ac:picMk id="5" creationId="{4B937179-16B8-547F-8AD8-9F70ED2D5C30}"/>
          </ac:picMkLst>
        </pc:picChg>
        <pc:picChg chg="add mod">
          <ac:chgData name="Chun Li" userId="fb192bda-63e8-4901-b3ce-12f0f6201dcd" providerId="ADAL" clId="{9230932C-8C66-F74B-A0E2-B96F43AC3136}" dt="2023-04-24T21:14:20.035" v="1116" actId="14100"/>
          <ac:picMkLst>
            <pc:docMk/>
            <pc:sldMk cId="3436248403" sldId="2794"/>
            <ac:picMk id="7" creationId="{E5E279E1-5977-BFE4-CB0E-0FD958E4B8E7}"/>
          </ac:picMkLst>
        </pc:picChg>
        <pc:picChg chg="add mod">
          <ac:chgData name="Chun Li" userId="fb192bda-63e8-4901-b3ce-12f0f6201dcd" providerId="ADAL" clId="{9230932C-8C66-F74B-A0E2-B96F43AC3136}" dt="2023-04-24T21:14:20.035" v="1116" actId="14100"/>
          <ac:picMkLst>
            <pc:docMk/>
            <pc:sldMk cId="3436248403" sldId="2794"/>
            <ac:picMk id="9" creationId="{86804196-527F-01E0-9A75-46282984A332}"/>
          </ac:picMkLst>
        </pc:picChg>
        <pc:picChg chg="add mod">
          <ac:chgData name="Chun Li" userId="fb192bda-63e8-4901-b3ce-12f0f6201dcd" providerId="ADAL" clId="{9230932C-8C66-F74B-A0E2-B96F43AC3136}" dt="2023-04-24T21:14:20.035" v="1116" actId="14100"/>
          <ac:picMkLst>
            <pc:docMk/>
            <pc:sldMk cId="3436248403" sldId="2794"/>
            <ac:picMk id="11" creationId="{237238A2-073D-08AE-5EB3-EFABC4D1323A}"/>
          </ac:picMkLst>
        </pc:picChg>
        <pc:picChg chg="add del mod">
          <ac:chgData name="Chun Li" userId="fb192bda-63e8-4901-b3ce-12f0f6201dcd" providerId="ADAL" clId="{9230932C-8C66-F74B-A0E2-B96F43AC3136}" dt="2023-04-26T17:29:56.321" v="2493" actId="478"/>
          <ac:picMkLst>
            <pc:docMk/>
            <pc:sldMk cId="3436248403" sldId="2794"/>
            <ac:picMk id="31" creationId="{75899F94-E5EF-6B01-1D90-605B2F708EB3}"/>
          </ac:picMkLst>
        </pc:picChg>
        <pc:picChg chg="add del mod modCrop">
          <ac:chgData name="Chun Li" userId="fb192bda-63e8-4901-b3ce-12f0f6201dcd" providerId="ADAL" clId="{9230932C-8C66-F74B-A0E2-B96F43AC3136}" dt="2023-04-27T17:45:31.854" v="4159" actId="478"/>
          <ac:picMkLst>
            <pc:docMk/>
            <pc:sldMk cId="3436248403" sldId="2794"/>
            <ac:picMk id="37" creationId="{7F468134-8677-6966-5C85-20A51843DC1C}"/>
          </ac:picMkLst>
        </pc:picChg>
        <pc:picChg chg="add mod">
          <ac:chgData name="Chun Li" userId="fb192bda-63e8-4901-b3ce-12f0f6201dcd" providerId="ADAL" clId="{9230932C-8C66-F74B-A0E2-B96F43AC3136}" dt="2023-04-27T17:45:48.769" v="4162" actId="1076"/>
          <ac:picMkLst>
            <pc:docMk/>
            <pc:sldMk cId="3436248403" sldId="2794"/>
            <ac:picMk id="39" creationId="{AA7E4FB0-3B9B-E5BF-C4A9-3C3695AEE544}"/>
          </ac:picMkLst>
        </pc:picChg>
        <pc:cxnChg chg="add del mod">
          <ac:chgData name="Chun Li" userId="fb192bda-63e8-4901-b3ce-12f0f6201dcd" providerId="ADAL" clId="{9230932C-8C66-F74B-A0E2-B96F43AC3136}" dt="2023-04-26T15:31:06.085" v="2140" actId="478"/>
          <ac:cxnSpMkLst>
            <pc:docMk/>
            <pc:sldMk cId="3436248403" sldId="2794"/>
            <ac:cxnSpMk id="23" creationId="{6E0CC44E-31C4-E7A0-5054-2E7542BD98D0}"/>
          </ac:cxnSpMkLst>
        </pc:cxnChg>
        <pc:cxnChg chg="add del mod">
          <ac:chgData name="Chun Li" userId="fb192bda-63e8-4901-b3ce-12f0f6201dcd" providerId="ADAL" clId="{9230932C-8C66-F74B-A0E2-B96F43AC3136}" dt="2023-04-26T15:31:07.625" v="2141" actId="478"/>
          <ac:cxnSpMkLst>
            <pc:docMk/>
            <pc:sldMk cId="3436248403" sldId="2794"/>
            <ac:cxnSpMk id="24" creationId="{8F310193-CB3D-BC7A-C2C5-E8C74D555C38}"/>
          </ac:cxnSpMkLst>
        </pc:cxnChg>
      </pc:sldChg>
      <pc:sldChg chg="addSp delSp modSp add mod modNotesTx">
        <pc:chgData name="Chun Li" userId="fb192bda-63e8-4901-b3ce-12f0f6201dcd" providerId="ADAL" clId="{9230932C-8C66-F74B-A0E2-B96F43AC3136}" dt="2023-05-06T20:08:09.632" v="7072" actId="20577"/>
        <pc:sldMkLst>
          <pc:docMk/>
          <pc:sldMk cId="39899180" sldId="2795"/>
        </pc:sldMkLst>
        <pc:spChg chg="add mod">
          <ac:chgData name="Chun Li" userId="fb192bda-63e8-4901-b3ce-12f0f6201dcd" providerId="ADAL" clId="{9230932C-8C66-F74B-A0E2-B96F43AC3136}" dt="2023-04-26T17:11:49.357" v="2360" actId="1037"/>
          <ac:spMkLst>
            <pc:docMk/>
            <pc:sldMk cId="39899180" sldId="2795"/>
            <ac:spMk id="8" creationId="{26B94C07-0CD3-72BC-3C35-B2EE95849D0E}"/>
          </ac:spMkLst>
        </pc:spChg>
        <pc:spChg chg="add mod">
          <ac:chgData name="Chun Li" userId="fb192bda-63e8-4901-b3ce-12f0f6201dcd" providerId="ADAL" clId="{9230932C-8C66-F74B-A0E2-B96F43AC3136}" dt="2023-04-24T21:31:56.603" v="1591" actId="571"/>
          <ac:spMkLst>
            <pc:docMk/>
            <pc:sldMk cId="39899180" sldId="2795"/>
            <ac:spMk id="10" creationId="{596CDC05-285D-05A2-82A4-32536C8AA7A9}"/>
          </ac:spMkLst>
        </pc:spChg>
        <pc:spChg chg="add mod">
          <ac:chgData name="Chun Li" userId="fb192bda-63e8-4901-b3ce-12f0f6201dcd" providerId="ADAL" clId="{9230932C-8C66-F74B-A0E2-B96F43AC3136}" dt="2023-04-26T17:12:00.044" v="2377" actId="1038"/>
          <ac:spMkLst>
            <pc:docMk/>
            <pc:sldMk cId="39899180" sldId="2795"/>
            <ac:spMk id="11" creationId="{BF8C7C50-BBEF-B123-F84D-D9B1D4316AB1}"/>
          </ac:spMkLst>
        </pc:spChg>
        <pc:spChg chg="add del mod">
          <ac:chgData name="Chun Li" userId="fb192bda-63e8-4901-b3ce-12f0f6201dcd" providerId="ADAL" clId="{9230932C-8C66-F74B-A0E2-B96F43AC3136}" dt="2023-04-24T21:36:53.935" v="1672"/>
          <ac:spMkLst>
            <pc:docMk/>
            <pc:sldMk cId="39899180" sldId="2795"/>
            <ac:spMk id="12" creationId="{17A21886-8555-0371-29C8-725FC52AEF57}"/>
          </ac:spMkLst>
        </pc:spChg>
        <pc:spChg chg="add del mod">
          <ac:chgData name="Chun Li" userId="fb192bda-63e8-4901-b3ce-12f0f6201dcd" providerId="ADAL" clId="{9230932C-8C66-F74B-A0E2-B96F43AC3136}" dt="2023-04-26T17:32:23.930" v="2530"/>
          <ac:spMkLst>
            <pc:docMk/>
            <pc:sldMk cId="39899180" sldId="2795"/>
            <ac:spMk id="15" creationId="{BC2651E8-0CA4-B3E5-BCA7-77C5115523F7}"/>
          </ac:spMkLst>
        </pc:spChg>
        <pc:spChg chg="add mod">
          <ac:chgData name="Chun Li" userId="fb192bda-63e8-4901-b3ce-12f0f6201dcd" providerId="ADAL" clId="{9230932C-8C66-F74B-A0E2-B96F43AC3136}" dt="2023-04-26T17:11:49.357" v="2360" actId="1037"/>
          <ac:spMkLst>
            <pc:docMk/>
            <pc:sldMk cId="39899180" sldId="2795"/>
            <ac:spMk id="16" creationId="{FEE1F5B5-6751-053E-CA97-DAB035E550BA}"/>
          </ac:spMkLst>
        </pc:spChg>
        <pc:spChg chg="add mod">
          <ac:chgData name="Chun Li" userId="fb192bda-63e8-4901-b3ce-12f0f6201dcd" providerId="ADAL" clId="{9230932C-8C66-F74B-A0E2-B96F43AC3136}" dt="2023-04-26T17:12:00.044" v="2377" actId="1038"/>
          <ac:spMkLst>
            <pc:docMk/>
            <pc:sldMk cId="39899180" sldId="2795"/>
            <ac:spMk id="17" creationId="{6408878B-3CF8-6387-D824-C1172B9EDB78}"/>
          </ac:spMkLst>
        </pc:spChg>
        <pc:spChg chg="add mod">
          <ac:chgData name="Chun Li" userId="fb192bda-63e8-4901-b3ce-12f0f6201dcd" providerId="ADAL" clId="{9230932C-8C66-F74B-A0E2-B96F43AC3136}" dt="2023-04-26T17:11:49.357" v="2360" actId="1037"/>
          <ac:spMkLst>
            <pc:docMk/>
            <pc:sldMk cId="39899180" sldId="2795"/>
            <ac:spMk id="18" creationId="{0D4484A4-F6FD-8694-018C-C022E190D4F0}"/>
          </ac:spMkLst>
        </pc:spChg>
        <pc:spChg chg="add mod">
          <ac:chgData name="Chun Li" userId="fb192bda-63e8-4901-b3ce-12f0f6201dcd" providerId="ADAL" clId="{9230932C-8C66-F74B-A0E2-B96F43AC3136}" dt="2023-04-26T17:12:00.044" v="2377" actId="1038"/>
          <ac:spMkLst>
            <pc:docMk/>
            <pc:sldMk cId="39899180" sldId="2795"/>
            <ac:spMk id="19" creationId="{A57EFEF9-A7E3-EA97-7C89-D08C0F381657}"/>
          </ac:spMkLst>
        </pc:spChg>
        <pc:spChg chg="add mod">
          <ac:chgData name="Chun Li" userId="fb192bda-63e8-4901-b3ce-12f0f6201dcd" providerId="ADAL" clId="{9230932C-8C66-F74B-A0E2-B96F43AC3136}" dt="2023-04-26T17:11:49.357" v="2360" actId="1037"/>
          <ac:spMkLst>
            <pc:docMk/>
            <pc:sldMk cId="39899180" sldId="2795"/>
            <ac:spMk id="20" creationId="{4D86C448-99BE-341F-44BD-8D8D943C4501}"/>
          </ac:spMkLst>
        </pc:spChg>
        <pc:spChg chg="add mod">
          <ac:chgData name="Chun Li" userId="fb192bda-63e8-4901-b3ce-12f0f6201dcd" providerId="ADAL" clId="{9230932C-8C66-F74B-A0E2-B96F43AC3136}" dt="2023-04-26T17:14:14.532" v="2413" actId="1037"/>
          <ac:spMkLst>
            <pc:docMk/>
            <pc:sldMk cId="39899180" sldId="2795"/>
            <ac:spMk id="21" creationId="{6635C5E2-7922-8E73-91FC-A90699BC1621}"/>
          </ac:spMkLst>
        </pc:spChg>
        <pc:spChg chg="add mod">
          <ac:chgData name="Chun Li" userId="fb192bda-63e8-4901-b3ce-12f0f6201dcd" providerId="ADAL" clId="{9230932C-8C66-F74B-A0E2-B96F43AC3136}" dt="2023-04-26T17:12:13.967" v="2380" actId="166"/>
          <ac:spMkLst>
            <pc:docMk/>
            <pc:sldMk cId="39899180" sldId="2795"/>
            <ac:spMk id="24" creationId="{707DD05A-E272-5690-6603-3E55338F042E}"/>
          </ac:spMkLst>
        </pc:spChg>
        <pc:spChg chg="add mod">
          <ac:chgData name="Chun Li" userId="fb192bda-63e8-4901-b3ce-12f0f6201dcd" providerId="ADAL" clId="{9230932C-8C66-F74B-A0E2-B96F43AC3136}" dt="2023-04-26T17:12:37.004" v="2386" actId="1076"/>
          <ac:spMkLst>
            <pc:docMk/>
            <pc:sldMk cId="39899180" sldId="2795"/>
            <ac:spMk id="31" creationId="{45031EDD-532C-132C-C064-4E6AA6F19F28}"/>
          </ac:spMkLst>
        </pc:spChg>
        <pc:spChg chg="add mod">
          <ac:chgData name="Chun Li" userId="fb192bda-63e8-4901-b3ce-12f0f6201dcd" providerId="ADAL" clId="{9230932C-8C66-F74B-A0E2-B96F43AC3136}" dt="2023-04-26T17:12:49.982" v="2390" actId="1076"/>
          <ac:spMkLst>
            <pc:docMk/>
            <pc:sldMk cId="39899180" sldId="2795"/>
            <ac:spMk id="32" creationId="{516F6529-57ED-D1CE-70E4-E97714BD77B1}"/>
          </ac:spMkLst>
        </pc:spChg>
        <pc:picChg chg="add mod">
          <ac:chgData name="Chun Li" userId="fb192bda-63e8-4901-b3ce-12f0f6201dcd" providerId="ADAL" clId="{9230932C-8C66-F74B-A0E2-B96F43AC3136}" dt="2023-04-26T17:12:00.044" v="2377" actId="1038"/>
          <ac:picMkLst>
            <pc:docMk/>
            <pc:sldMk cId="39899180" sldId="2795"/>
            <ac:picMk id="3" creationId="{EF88214C-A3A4-210B-2D51-304B2DC24A1B}"/>
          </ac:picMkLst>
        </pc:picChg>
        <pc:picChg chg="add mod">
          <ac:chgData name="Chun Li" userId="fb192bda-63e8-4901-b3ce-12f0f6201dcd" providerId="ADAL" clId="{9230932C-8C66-F74B-A0E2-B96F43AC3136}" dt="2023-04-26T17:11:49.357" v="2360" actId="1037"/>
          <ac:picMkLst>
            <pc:docMk/>
            <pc:sldMk cId="39899180" sldId="2795"/>
            <ac:picMk id="5" creationId="{14219666-E6CA-8969-F43B-61FFA97E0918}"/>
          </ac:picMkLst>
        </pc:picChg>
        <pc:picChg chg="add mod">
          <ac:chgData name="Chun Li" userId="fb192bda-63e8-4901-b3ce-12f0f6201dcd" providerId="ADAL" clId="{9230932C-8C66-F74B-A0E2-B96F43AC3136}" dt="2023-04-24T21:31:56.603" v="1591" actId="571"/>
          <ac:picMkLst>
            <pc:docMk/>
            <pc:sldMk cId="39899180" sldId="2795"/>
            <ac:picMk id="9" creationId="{0FB452BF-BCE8-D19C-B638-772179E56D8B}"/>
          </ac:picMkLst>
        </pc:picChg>
        <pc:picChg chg="add del mod">
          <ac:chgData name="Chun Li" userId="fb192bda-63e8-4901-b3ce-12f0f6201dcd" providerId="ADAL" clId="{9230932C-8C66-F74B-A0E2-B96F43AC3136}" dt="2023-04-26T16:52:44.328" v="2224" actId="478"/>
          <ac:picMkLst>
            <pc:docMk/>
            <pc:sldMk cId="39899180" sldId="2795"/>
            <ac:picMk id="23" creationId="{D9380DBD-1A42-E061-4E1E-A32E14FBA4D3}"/>
          </ac:picMkLst>
        </pc:picChg>
        <pc:picChg chg="add del mod">
          <ac:chgData name="Chun Li" userId="fb192bda-63e8-4901-b3ce-12f0f6201dcd" providerId="ADAL" clId="{9230932C-8C66-F74B-A0E2-B96F43AC3136}" dt="2023-04-26T16:52:56.787" v="2228" actId="478"/>
          <ac:picMkLst>
            <pc:docMk/>
            <pc:sldMk cId="39899180" sldId="2795"/>
            <ac:picMk id="26" creationId="{585B6F43-0B03-FD06-1FEF-55F206813E09}"/>
          </ac:picMkLst>
        </pc:picChg>
        <pc:picChg chg="add mod">
          <ac:chgData name="Chun Li" userId="fb192bda-63e8-4901-b3ce-12f0f6201dcd" providerId="ADAL" clId="{9230932C-8C66-F74B-A0E2-B96F43AC3136}" dt="2023-04-26T17:12:17.102" v="2381" actId="1076"/>
          <ac:picMkLst>
            <pc:docMk/>
            <pc:sldMk cId="39899180" sldId="2795"/>
            <ac:picMk id="28" creationId="{72AF7FD3-8AE2-3C70-9A75-69CF680DA6F0}"/>
          </ac:picMkLst>
        </pc:picChg>
        <pc:cxnChg chg="add mod">
          <ac:chgData name="Chun Li" userId="fb192bda-63e8-4901-b3ce-12f0f6201dcd" providerId="ADAL" clId="{9230932C-8C66-F74B-A0E2-B96F43AC3136}" dt="2023-04-26T17:11:49.357" v="2360" actId="1037"/>
          <ac:cxnSpMkLst>
            <pc:docMk/>
            <pc:sldMk cId="39899180" sldId="2795"/>
            <ac:cxnSpMk id="6" creationId="{427F1E7F-7879-4837-5F80-2E3355FF3D63}"/>
          </ac:cxnSpMkLst>
        </pc:cxnChg>
        <pc:cxnChg chg="add mod">
          <ac:chgData name="Chun Li" userId="fb192bda-63e8-4901-b3ce-12f0f6201dcd" providerId="ADAL" clId="{9230932C-8C66-F74B-A0E2-B96F43AC3136}" dt="2023-04-26T17:12:00.044" v="2377" actId="1038"/>
          <ac:cxnSpMkLst>
            <pc:docMk/>
            <pc:sldMk cId="39899180" sldId="2795"/>
            <ac:cxnSpMk id="7" creationId="{E7A4D050-0FF5-70B6-3CD9-DA777469DAF6}"/>
          </ac:cxnSpMkLst>
        </pc:cxnChg>
        <pc:cxnChg chg="add mod">
          <ac:chgData name="Chun Li" userId="fb192bda-63e8-4901-b3ce-12f0f6201dcd" providerId="ADAL" clId="{9230932C-8C66-F74B-A0E2-B96F43AC3136}" dt="2023-04-26T17:11:49.357" v="2360" actId="1037"/>
          <ac:cxnSpMkLst>
            <pc:docMk/>
            <pc:sldMk cId="39899180" sldId="2795"/>
            <ac:cxnSpMk id="13" creationId="{2DEDD261-09D9-0C7D-4B90-277C818EA506}"/>
          </ac:cxnSpMkLst>
        </pc:cxnChg>
        <pc:cxnChg chg="add mod">
          <ac:chgData name="Chun Li" userId="fb192bda-63e8-4901-b3ce-12f0f6201dcd" providerId="ADAL" clId="{9230932C-8C66-F74B-A0E2-B96F43AC3136}" dt="2023-04-26T17:12:00.044" v="2377" actId="1038"/>
          <ac:cxnSpMkLst>
            <pc:docMk/>
            <pc:sldMk cId="39899180" sldId="2795"/>
            <ac:cxnSpMk id="14" creationId="{7DB0AAFF-FEE2-05D1-9D10-467FBC9A1F13}"/>
          </ac:cxnSpMkLst>
        </pc:cxnChg>
        <pc:cxnChg chg="add mod">
          <ac:chgData name="Chun Li" userId="fb192bda-63e8-4901-b3ce-12f0f6201dcd" providerId="ADAL" clId="{9230932C-8C66-F74B-A0E2-B96F43AC3136}" dt="2023-04-26T17:12:23.706" v="2382" actId="571"/>
          <ac:cxnSpMkLst>
            <pc:docMk/>
            <pc:sldMk cId="39899180" sldId="2795"/>
            <ac:cxnSpMk id="29" creationId="{1F21CBDF-A44B-62F6-907E-31AE7F11EB58}"/>
          </ac:cxnSpMkLst>
        </pc:cxnChg>
        <pc:cxnChg chg="add mod">
          <ac:chgData name="Chun Li" userId="fb192bda-63e8-4901-b3ce-12f0f6201dcd" providerId="ADAL" clId="{9230932C-8C66-F74B-A0E2-B96F43AC3136}" dt="2023-04-26T17:12:30.108" v="2384" actId="1076"/>
          <ac:cxnSpMkLst>
            <pc:docMk/>
            <pc:sldMk cId="39899180" sldId="2795"/>
            <ac:cxnSpMk id="30" creationId="{12F1FFD6-7591-F220-B9E3-A01EFE60FA7F}"/>
          </ac:cxnSpMkLst>
        </pc:cxnChg>
        <pc:cxnChg chg="add del mod">
          <ac:chgData name="Chun Li" userId="fb192bda-63e8-4901-b3ce-12f0f6201dcd" providerId="ADAL" clId="{9230932C-8C66-F74B-A0E2-B96F43AC3136}" dt="2023-04-26T17:54:01.338" v="2786"/>
          <ac:cxnSpMkLst>
            <pc:docMk/>
            <pc:sldMk cId="39899180" sldId="2795"/>
            <ac:cxnSpMk id="33" creationId="{AE522076-77ED-A755-1E63-7A1FFA256ABD}"/>
          </ac:cxnSpMkLst>
        </pc:cxnChg>
        <pc:cxnChg chg="add del mod">
          <ac:chgData name="Chun Li" userId="fb192bda-63e8-4901-b3ce-12f0f6201dcd" providerId="ADAL" clId="{9230932C-8C66-F74B-A0E2-B96F43AC3136}" dt="2023-04-26T17:54:01.338" v="2786"/>
          <ac:cxnSpMkLst>
            <pc:docMk/>
            <pc:sldMk cId="39899180" sldId="2795"/>
            <ac:cxnSpMk id="34" creationId="{9537398B-1747-CEE1-E54D-F3E73E39D074}"/>
          </ac:cxnSpMkLst>
        </pc:cxnChg>
        <pc:cxnChg chg="add del mod">
          <ac:chgData name="Chun Li" userId="fb192bda-63e8-4901-b3ce-12f0f6201dcd" providerId="ADAL" clId="{9230932C-8C66-F74B-A0E2-B96F43AC3136}" dt="2023-04-26T17:54:01.338" v="2786"/>
          <ac:cxnSpMkLst>
            <pc:docMk/>
            <pc:sldMk cId="39899180" sldId="2795"/>
            <ac:cxnSpMk id="35" creationId="{6F5881CD-F55C-2DB8-7BAA-B8B38612C332}"/>
          </ac:cxnSpMkLst>
        </pc:cxnChg>
      </pc:sldChg>
      <pc:sldChg chg="addSp delSp modSp add mod modNotesTx">
        <pc:chgData name="Chun Li" userId="fb192bda-63e8-4901-b3ce-12f0f6201dcd" providerId="ADAL" clId="{9230932C-8C66-F74B-A0E2-B96F43AC3136}" dt="2023-05-06T17:04:50.095" v="6541" actId="20577"/>
        <pc:sldMkLst>
          <pc:docMk/>
          <pc:sldMk cId="4070468150" sldId="2796"/>
        </pc:sldMkLst>
        <pc:spChg chg="add mod">
          <ac:chgData name="Chun Li" userId="fb192bda-63e8-4901-b3ce-12f0f6201dcd" providerId="ADAL" clId="{9230932C-8C66-F74B-A0E2-B96F43AC3136}" dt="2023-04-24T21:42:59.032" v="1887" actId="1076"/>
          <ac:spMkLst>
            <pc:docMk/>
            <pc:sldMk cId="4070468150" sldId="2796"/>
            <ac:spMk id="7" creationId="{BF9A4BFB-9472-7885-4617-E54A5A589C5D}"/>
          </ac:spMkLst>
        </pc:spChg>
        <pc:spChg chg="add mod">
          <ac:chgData name="Chun Li" userId="fb192bda-63e8-4901-b3ce-12f0f6201dcd" providerId="ADAL" clId="{9230932C-8C66-F74B-A0E2-B96F43AC3136}" dt="2023-04-24T21:43:08.351" v="1891" actId="1076"/>
          <ac:spMkLst>
            <pc:docMk/>
            <pc:sldMk cId="4070468150" sldId="2796"/>
            <ac:spMk id="8" creationId="{FE0027E3-5378-597F-919F-EC9854CFFE74}"/>
          </ac:spMkLst>
        </pc:spChg>
        <pc:spChg chg="add mod">
          <ac:chgData name="Chun Li" userId="fb192bda-63e8-4901-b3ce-12f0f6201dcd" providerId="ADAL" clId="{9230932C-8C66-F74B-A0E2-B96F43AC3136}" dt="2023-04-24T22:00:01.265" v="1932" actId="692"/>
          <ac:spMkLst>
            <pc:docMk/>
            <pc:sldMk cId="4070468150" sldId="2796"/>
            <ac:spMk id="13" creationId="{32FC37B3-21AF-B860-8506-79C2B3EDE1EB}"/>
          </ac:spMkLst>
        </pc:spChg>
        <pc:spChg chg="add mod">
          <ac:chgData name="Chun Li" userId="fb192bda-63e8-4901-b3ce-12f0f6201dcd" providerId="ADAL" clId="{9230932C-8C66-F74B-A0E2-B96F43AC3136}" dt="2023-04-24T22:00:01.265" v="1932" actId="692"/>
          <ac:spMkLst>
            <pc:docMk/>
            <pc:sldMk cId="4070468150" sldId="2796"/>
            <ac:spMk id="14" creationId="{476E5126-9AEC-BBE7-D701-3F5EEBFD5A2F}"/>
          </ac:spMkLst>
        </pc:spChg>
        <pc:spChg chg="add mod">
          <ac:chgData name="Chun Li" userId="fb192bda-63e8-4901-b3ce-12f0f6201dcd" providerId="ADAL" clId="{9230932C-8C66-F74B-A0E2-B96F43AC3136}" dt="2023-04-24T22:00:29.528" v="1968" actId="692"/>
          <ac:spMkLst>
            <pc:docMk/>
            <pc:sldMk cId="4070468150" sldId="2796"/>
            <ac:spMk id="15" creationId="{D6056139-9F19-B168-454A-201D9A28EC66}"/>
          </ac:spMkLst>
        </pc:spChg>
        <pc:spChg chg="add mod">
          <ac:chgData name="Chun Li" userId="fb192bda-63e8-4901-b3ce-12f0f6201dcd" providerId="ADAL" clId="{9230932C-8C66-F74B-A0E2-B96F43AC3136}" dt="2023-04-24T22:00:29.528" v="1968" actId="692"/>
          <ac:spMkLst>
            <pc:docMk/>
            <pc:sldMk cId="4070468150" sldId="2796"/>
            <ac:spMk id="16" creationId="{73DD2D45-6965-45A8-B9A0-ACF0FA3596AA}"/>
          </ac:spMkLst>
        </pc:spChg>
        <pc:spChg chg="add del mod">
          <ac:chgData name="Chun Li" userId="fb192bda-63e8-4901-b3ce-12f0f6201dcd" providerId="ADAL" clId="{9230932C-8C66-F74B-A0E2-B96F43AC3136}" dt="2023-04-26T17:32:15.782" v="2527"/>
          <ac:spMkLst>
            <pc:docMk/>
            <pc:sldMk cId="4070468150" sldId="2796"/>
            <ac:spMk id="17" creationId="{2E6645BB-A0D6-6018-1A94-2DD220980091}"/>
          </ac:spMkLst>
        </pc:spChg>
        <pc:spChg chg="add mod">
          <ac:chgData name="Chun Li" userId="fb192bda-63e8-4901-b3ce-12f0f6201dcd" providerId="ADAL" clId="{9230932C-8C66-F74B-A0E2-B96F43AC3136}" dt="2023-04-26T15:12:07.918" v="2139" actId="1076"/>
          <ac:spMkLst>
            <pc:docMk/>
            <pc:sldMk cId="4070468150" sldId="2796"/>
            <ac:spMk id="18" creationId="{1078CA64-BD54-7E75-2E4B-49E755DEBED2}"/>
          </ac:spMkLst>
        </pc:spChg>
        <pc:spChg chg="add mod">
          <ac:chgData name="Chun Li" userId="fb192bda-63e8-4901-b3ce-12f0f6201dcd" providerId="ADAL" clId="{9230932C-8C66-F74B-A0E2-B96F43AC3136}" dt="2023-04-26T15:12:07.918" v="2139" actId="1076"/>
          <ac:spMkLst>
            <pc:docMk/>
            <pc:sldMk cId="4070468150" sldId="2796"/>
            <ac:spMk id="19" creationId="{E3B74E77-A68E-EE06-4397-55452E091222}"/>
          </ac:spMkLst>
        </pc:spChg>
        <pc:spChg chg="add mod">
          <ac:chgData name="Chun Li" userId="fb192bda-63e8-4901-b3ce-12f0f6201dcd" providerId="ADAL" clId="{9230932C-8C66-F74B-A0E2-B96F43AC3136}" dt="2023-04-26T16:51:33.931" v="2215" actId="1076"/>
          <ac:spMkLst>
            <pc:docMk/>
            <pc:sldMk cId="4070468150" sldId="2796"/>
            <ac:spMk id="22" creationId="{55DF669E-7A35-6A6C-F376-6F4E3B5E7060}"/>
          </ac:spMkLst>
        </pc:spChg>
        <pc:picChg chg="add mod">
          <ac:chgData name="Chun Li" userId="fb192bda-63e8-4901-b3ce-12f0f6201dcd" providerId="ADAL" clId="{9230932C-8C66-F74B-A0E2-B96F43AC3136}" dt="2023-04-26T17:09:28.507" v="2259" actId="167"/>
          <ac:picMkLst>
            <pc:docMk/>
            <pc:sldMk cId="4070468150" sldId="2796"/>
            <ac:picMk id="3" creationId="{ABCB5F9E-D3FB-39E2-4B5F-5D4898014F02}"/>
          </ac:picMkLst>
        </pc:picChg>
        <pc:picChg chg="add mod">
          <ac:chgData name="Chun Li" userId="fb192bda-63e8-4901-b3ce-12f0f6201dcd" providerId="ADAL" clId="{9230932C-8C66-F74B-A0E2-B96F43AC3136}" dt="2023-04-24T21:30:31.618" v="1576" actId="1076"/>
          <ac:picMkLst>
            <pc:docMk/>
            <pc:sldMk cId="4070468150" sldId="2796"/>
            <ac:picMk id="5" creationId="{A51E2649-1F18-2C0E-1E1D-AC40D521C160}"/>
          </ac:picMkLst>
        </pc:picChg>
        <pc:picChg chg="add del mod">
          <ac:chgData name="Chun Li" userId="fb192bda-63e8-4901-b3ce-12f0f6201dcd" providerId="ADAL" clId="{9230932C-8C66-F74B-A0E2-B96F43AC3136}" dt="2023-04-24T21:42:52.160" v="1886" actId="478"/>
          <ac:picMkLst>
            <pc:docMk/>
            <pc:sldMk cId="4070468150" sldId="2796"/>
            <ac:picMk id="6" creationId="{D3E0A2E1-D0CE-8BB2-E9D5-9310EE12F5F0}"/>
          </ac:picMkLst>
        </pc:picChg>
        <pc:picChg chg="add del mod">
          <ac:chgData name="Chun Li" userId="fb192bda-63e8-4901-b3ce-12f0f6201dcd" providerId="ADAL" clId="{9230932C-8C66-F74B-A0E2-B96F43AC3136}" dt="2023-04-26T16:53:11.425" v="2229" actId="478"/>
          <ac:picMkLst>
            <pc:docMk/>
            <pc:sldMk cId="4070468150" sldId="2796"/>
            <ac:picMk id="21" creationId="{35A69923-8F5A-56CA-5E2F-30ED3892D447}"/>
          </ac:picMkLst>
        </pc:picChg>
        <pc:picChg chg="add del mod">
          <ac:chgData name="Chun Li" userId="fb192bda-63e8-4901-b3ce-12f0f6201dcd" providerId="ADAL" clId="{9230932C-8C66-F74B-A0E2-B96F43AC3136}" dt="2023-04-26T16:53:41.721" v="2233" actId="478"/>
          <ac:picMkLst>
            <pc:docMk/>
            <pc:sldMk cId="4070468150" sldId="2796"/>
            <ac:picMk id="24" creationId="{FFD6534D-6432-DEE5-1B80-579F7B240C26}"/>
          </ac:picMkLst>
        </pc:picChg>
        <pc:picChg chg="add del mod">
          <ac:chgData name="Chun Li" userId="fb192bda-63e8-4901-b3ce-12f0f6201dcd" providerId="ADAL" clId="{9230932C-8C66-F74B-A0E2-B96F43AC3136}" dt="2023-04-26T16:55:01.909" v="2239" actId="478"/>
          <ac:picMkLst>
            <pc:docMk/>
            <pc:sldMk cId="4070468150" sldId="2796"/>
            <ac:picMk id="26" creationId="{28CC8ED1-3F8C-D03F-E18A-C5B5F082B54A}"/>
          </ac:picMkLst>
        </pc:picChg>
        <pc:picChg chg="add del mod">
          <ac:chgData name="Chun Li" userId="fb192bda-63e8-4901-b3ce-12f0f6201dcd" providerId="ADAL" clId="{9230932C-8C66-F74B-A0E2-B96F43AC3136}" dt="2023-04-26T17:09:00.253" v="2252" actId="478"/>
          <ac:picMkLst>
            <pc:docMk/>
            <pc:sldMk cId="4070468150" sldId="2796"/>
            <ac:picMk id="28" creationId="{D56B4BC5-340F-1D1E-E4A8-0CA938C003C8}"/>
          </ac:picMkLst>
        </pc:picChg>
        <pc:picChg chg="add mod">
          <ac:chgData name="Chun Li" userId="fb192bda-63e8-4901-b3ce-12f0f6201dcd" providerId="ADAL" clId="{9230932C-8C66-F74B-A0E2-B96F43AC3136}" dt="2023-04-26T17:09:24.330" v="2258" actId="167"/>
          <ac:picMkLst>
            <pc:docMk/>
            <pc:sldMk cId="4070468150" sldId="2796"/>
            <ac:picMk id="31" creationId="{54F1900F-A979-E31B-DDBD-226FE7FFE08F}"/>
          </ac:picMkLst>
        </pc:picChg>
        <pc:cxnChg chg="add mod">
          <ac:chgData name="Chun Li" userId="fb192bda-63e8-4901-b3ce-12f0f6201dcd" providerId="ADAL" clId="{9230932C-8C66-F74B-A0E2-B96F43AC3136}" dt="2023-04-24T21:58:54.694" v="1896" actId="1076"/>
          <ac:cxnSpMkLst>
            <pc:docMk/>
            <pc:sldMk cId="4070468150" sldId="2796"/>
            <ac:cxnSpMk id="9" creationId="{79ABA240-F96D-877E-1FB6-4664783C4C4F}"/>
          </ac:cxnSpMkLst>
        </pc:cxnChg>
        <pc:cxnChg chg="add mod">
          <ac:chgData name="Chun Li" userId="fb192bda-63e8-4901-b3ce-12f0f6201dcd" providerId="ADAL" clId="{9230932C-8C66-F74B-A0E2-B96F43AC3136}" dt="2023-04-26T16:56:59.224" v="2249" actId="1076"/>
          <ac:cxnSpMkLst>
            <pc:docMk/>
            <pc:sldMk cId="4070468150" sldId="2796"/>
            <ac:cxnSpMk id="10" creationId="{4C82F35A-5BD1-BFF0-0E3C-1B20D6B14736}"/>
          </ac:cxnSpMkLst>
        </pc:cxnChg>
        <pc:cxnChg chg="add mod">
          <ac:chgData name="Chun Li" userId="fb192bda-63e8-4901-b3ce-12f0f6201dcd" providerId="ADAL" clId="{9230932C-8C66-F74B-A0E2-B96F43AC3136}" dt="2023-04-24T21:59:13.989" v="1905" actId="1035"/>
          <ac:cxnSpMkLst>
            <pc:docMk/>
            <pc:sldMk cId="4070468150" sldId="2796"/>
            <ac:cxnSpMk id="11" creationId="{A2FE5747-7712-946B-9AE0-B7D25A4440C1}"/>
          </ac:cxnSpMkLst>
        </pc:cxnChg>
        <pc:cxnChg chg="add mod">
          <ac:chgData name="Chun Li" userId="fb192bda-63e8-4901-b3ce-12f0f6201dcd" providerId="ADAL" clId="{9230932C-8C66-F74B-A0E2-B96F43AC3136}" dt="2023-04-24T21:59:13.989" v="1905" actId="1035"/>
          <ac:cxnSpMkLst>
            <pc:docMk/>
            <pc:sldMk cId="4070468150" sldId="2796"/>
            <ac:cxnSpMk id="12" creationId="{E9C1036A-DC7F-EF94-2D27-860D19A6F67B}"/>
          </ac:cxnSpMkLst>
        </pc:cxnChg>
        <pc:cxnChg chg="add mod">
          <ac:chgData name="Chun Li" userId="fb192bda-63e8-4901-b3ce-12f0f6201dcd" providerId="ADAL" clId="{9230932C-8C66-F74B-A0E2-B96F43AC3136}" dt="2023-04-26T17:09:44.232" v="2262" actId="1076"/>
          <ac:cxnSpMkLst>
            <pc:docMk/>
            <pc:sldMk cId="4070468150" sldId="2796"/>
            <ac:cxnSpMk id="29" creationId="{9D869B2B-0DFB-B312-F735-73BC69887112}"/>
          </ac:cxnSpMkLst>
        </pc:cxnChg>
        <pc:cxnChg chg="add mod">
          <ac:chgData name="Chun Li" userId="fb192bda-63e8-4901-b3ce-12f0f6201dcd" providerId="ADAL" clId="{9230932C-8C66-F74B-A0E2-B96F43AC3136}" dt="2023-04-26T17:09:40.536" v="2261" actId="1076"/>
          <ac:cxnSpMkLst>
            <pc:docMk/>
            <pc:sldMk cId="4070468150" sldId="2796"/>
            <ac:cxnSpMk id="32" creationId="{E54924B8-5F32-9103-7C4A-FF94D28EE090}"/>
          </ac:cxnSpMkLst>
        </pc:cxnChg>
      </pc:sldChg>
      <pc:sldChg chg="addSp delSp modSp add mod">
        <pc:chgData name="Chun Li" userId="fb192bda-63e8-4901-b3ce-12f0f6201dcd" providerId="ADAL" clId="{9230932C-8C66-F74B-A0E2-B96F43AC3136}" dt="2023-04-26T17:36:06.431" v="2603" actId="113"/>
        <pc:sldMkLst>
          <pc:docMk/>
          <pc:sldMk cId="3300012239" sldId="2797"/>
        </pc:sldMkLst>
        <pc:spChg chg="add mod">
          <ac:chgData name="Chun Li" userId="fb192bda-63e8-4901-b3ce-12f0f6201dcd" providerId="ADAL" clId="{9230932C-8C66-F74B-A0E2-B96F43AC3136}" dt="2023-04-26T17:36:06.431" v="2603" actId="113"/>
          <ac:spMkLst>
            <pc:docMk/>
            <pc:sldMk cId="3300012239" sldId="2797"/>
            <ac:spMk id="7" creationId="{6414033D-1749-BD9A-6326-9B598A5D1F03}"/>
          </ac:spMkLst>
        </pc:spChg>
        <pc:graphicFrameChg chg="add del mod">
          <ac:chgData name="Chun Li" userId="fb192bda-63e8-4901-b3ce-12f0f6201dcd" providerId="ADAL" clId="{9230932C-8C66-F74B-A0E2-B96F43AC3136}" dt="2023-04-26T17:34:13.124" v="2532"/>
          <ac:graphicFrameMkLst>
            <pc:docMk/>
            <pc:sldMk cId="3300012239" sldId="2797"/>
            <ac:graphicFrameMk id="2" creationId="{03B9ECD1-D6D5-E250-E68F-CF1C709BBD32}"/>
          </ac:graphicFrameMkLst>
        </pc:graphicFrameChg>
        <pc:picChg chg="add mod">
          <ac:chgData name="Chun Li" userId="fb192bda-63e8-4901-b3ce-12f0f6201dcd" providerId="ADAL" clId="{9230932C-8C66-F74B-A0E2-B96F43AC3136}" dt="2023-04-26T17:35:01.667" v="2541" actId="1076"/>
          <ac:picMkLst>
            <pc:docMk/>
            <pc:sldMk cId="3300012239" sldId="2797"/>
            <ac:picMk id="4" creationId="{ED8A7DBA-7A83-5B68-4F05-803A6036F20C}"/>
          </ac:picMkLst>
        </pc:picChg>
        <pc:picChg chg="add mod">
          <ac:chgData name="Chun Li" userId="fb192bda-63e8-4901-b3ce-12f0f6201dcd" providerId="ADAL" clId="{9230932C-8C66-F74B-A0E2-B96F43AC3136}" dt="2023-04-26T17:35:06.656" v="2543" actId="1076"/>
          <ac:picMkLst>
            <pc:docMk/>
            <pc:sldMk cId="3300012239" sldId="2797"/>
            <ac:picMk id="6" creationId="{65EB4CBC-EFC9-E899-D764-0C8B5B2183CE}"/>
          </ac:picMkLst>
        </pc:picChg>
      </pc:sldChg>
      <pc:sldChg chg="addSp modSp add mod modNotesTx">
        <pc:chgData name="Chun Li" userId="fb192bda-63e8-4901-b3ce-12f0f6201dcd" providerId="ADAL" clId="{9230932C-8C66-F74B-A0E2-B96F43AC3136}" dt="2023-05-06T21:00:55.238" v="7384" actId="20577"/>
        <pc:sldMkLst>
          <pc:docMk/>
          <pc:sldMk cId="534072241" sldId="2798"/>
        </pc:sldMkLst>
        <pc:spChg chg="add mod">
          <ac:chgData name="Chun Li" userId="fb192bda-63e8-4901-b3ce-12f0f6201dcd" providerId="ADAL" clId="{9230932C-8C66-F74B-A0E2-B96F43AC3136}" dt="2023-04-26T17:42:04.844" v="2624"/>
          <ac:spMkLst>
            <pc:docMk/>
            <pc:sldMk cId="534072241" sldId="2798"/>
            <ac:spMk id="12" creationId="{B1E0DE3F-2DEC-0067-FA80-BEDE6D37C32B}"/>
          </ac:spMkLst>
        </pc:spChg>
        <pc:spChg chg="add mod">
          <ac:chgData name="Chun Li" userId="fb192bda-63e8-4901-b3ce-12f0f6201dcd" providerId="ADAL" clId="{9230932C-8C66-F74B-A0E2-B96F43AC3136}" dt="2023-04-26T17:53:23.353" v="2784" actId="1076"/>
          <ac:spMkLst>
            <pc:docMk/>
            <pc:sldMk cId="534072241" sldId="2798"/>
            <ac:spMk id="13" creationId="{E371A2A1-1565-7663-89ED-251C05F7750B}"/>
          </ac:spMkLst>
        </pc:spChg>
        <pc:spChg chg="add mod">
          <ac:chgData name="Chun Li" userId="fb192bda-63e8-4901-b3ce-12f0f6201dcd" providerId="ADAL" clId="{9230932C-8C66-F74B-A0E2-B96F43AC3136}" dt="2023-04-26T17:42:04.844" v="2624"/>
          <ac:spMkLst>
            <pc:docMk/>
            <pc:sldMk cId="534072241" sldId="2798"/>
            <ac:spMk id="14" creationId="{C6E6309A-CE24-974F-404E-F5E772F09969}"/>
          </ac:spMkLst>
        </pc:spChg>
        <pc:spChg chg="add mod">
          <ac:chgData name="Chun Li" userId="fb192bda-63e8-4901-b3ce-12f0f6201dcd" providerId="ADAL" clId="{9230932C-8C66-F74B-A0E2-B96F43AC3136}" dt="2023-04-26T17:42:04.844" v="2624"/>
          <ac:spMkLst>
            <pc:docMk/>
            <pc:sldMk cId="534072241" sldId="2798"/>
            <ac:spMk id="15" creationId="{09E7394E-13E9-5E4D-47F7-647EB7359360}"/>
          </ac:spMkLst>
        </pc:spChg>
        <pc:spChg chg="add mod">
          <ac:chgData name="Chun Li" userId="fb192bda-63e8-4901-b3ce-12f0f6201dcd" providerId="ADAL" clId="{9230932C-8C66-F74B-A0E2-B96F43AC3136}" dt="2023-04-26T17:42:04.844" v="2624"/>
          <ac:spMkLst>
            <pc:docMk/>
            <pc:sldMk cId="534072241" sldId="2798"/>
            <ac:spMk id="16" creationId="{71F6AB75-EBB7-654E-9201-59BBB72EC09F}"/>
          </ac:spMkLst>
        </pc:spChg>
        <pc:spChg chg="add mod">
          <ac:chgData name="Chun Li" userId="fb192bda-63e8-4901-b3ce-12f0f6201dcd" providerId="ADAL" clId="{9230932C-8C66-F74B-A0E2-B96F43AC3136}" dt="2023-04-26T17:42:04.844" v="2624"/>
          <ac:spMkLst>
            <pc:docMk/>
            <pc:sldMk cId="534072241" sldId="2798"/>
            <ac:spMk id="17" creationId="{62D02CD2-FAC4-532B-5B52-FCC816F89954}"/>
          </ac:spMkLst>
        </pc:spChg>
        <pc:spChg chg="add mod">
          <ac:chgData name="Chun Li" userId="fb192bda-63e8-4901-b3ce-12f0f6201dcd" providerId="ADAL" clId="{9230932C-8C66-F74B-A0E2-B96F43AC3136}" dt="2023-04-26T17:44:46.343" v="2689" actId="1076"/>
          <ac:spMkLst>
            <pc:docMk/>
            <pc:sldMk cId="534072241" sldId="2798"/>
            <ac:spMk id="23" creationId="{44DB907B-FB7F-FE6F-FD7B-4A19CBAC38D1}"/>
          </ac:spMkLst>
        </pc:spChg>
        <pc:spChg chg="add mod">
          <ac:chgData name="Chun Li" userId="fb192bda-63e8-4901-b3ce-12f0f6201dcd" providerId="ADAL" clId="{9230932C-8C66-F74B-A0E2-B96F43AC3136}" dt="2023-04-26T17:44:57.586" v="2692" actId="1076"/>
          <ac:spMkLst>
            <pc:docMk/>
            <pc:sldMk cId="534072241" sldId="2798"/>
            <ac:spMk id="24" creationId="{08AFAE9E-4651-ACBD-CDCE-B4859C239DB6}"/>
          </ac:spMkLst>
        </pc:spChg>
        <pc:spChg chg="add mod">
          <ac:chgData name="Chun Li" userId="fb192bda-63e8-4901-b3ce-12f0f6201dcd" providerId="ADAL" clId="{9230932C-8C66-F74B-A0E2-B96F43AC3136}" dt="2023-04-26T17:44:52.931" v="2690" actId="1076"/>
          <ac:spMkLst>
            <pc:docMk/>
            <pc:sldMk cId="534072241" sldId="2798"/>
            <ac:spMk id="25" creationId="{41A23077-A1B7-76B9-D27D-E05C3EEFF4CF}"/>
          </ac:spMkLst>
        </pc:spChg>
        <pc:spChg chg="add mod">
          <ac:chgData name="Chun Li" userId="fb192bda-63e8-4901-b3ce-12f0f6201dcd" providerId="ADAL" clId="{9230932C-8C66-F74B-A0E2-B96F43AC3136}" dt="2023-04-26T17:44:55.065" v="2691" actId="1076"/>
          <ac:spMkLst>
            <pc:docMk/>
            <pc:sldMk cId="534072241" sldId="2798"/>
            <ac:spMk id="26" creationId="{D81271CC-F393-845F-8455-15DCED7D24AF}"/>
          </ac:spMkLst>
        </pc:spChg>
        <pc:spChg chg="add mod">
          <ac:chgData name="Chun Li" userId="fb192bda-63e8-4901-b3ce-12f0f6201dcd" providerId="ADAL" clId="{9230932C-8C66-F74B-A0E2-B96F43AC3136}" dt="2023-04-26T17:45:00.282" v="2693" actId="1076"/>
          <ac:spMkLst>
            <pc:docMk/>
            <pc:sldMk cId="534072241" sldId="2798"/>
            <ac:spMk id="27" creationId="{ED1DB137-7156-3B34-24B3-2AD38611BCAF}"/>
          </ac:spMkLst>
        </pc:spChg>
        <pc:spChg chg="add mod">
          <ac:chgData name="Chun Li" userId="fb192bda-63e8-4901-b3ce-12f0f6201dcd" providerId="ADAL" clId="{9230932C-8C66-F74B-A0E2-B96F43AC3136}" dt="2023-04-26T17:55:38.652" v="2810" actId="692"/>
          <ac:spMkLst>
            <pc:docMk/>
            <pc:sldMk cId="534072241" sldId="2798"/>
            <ac:spMk id="33" creationId="{E676EC4A-40B7-0F57-1E85-67AB99CA87D1}"/>
          </ac:spMkLst>
        </pc:spChg>
        <pc:spChg chg="add mod">
          <ac:chgData name="Chun Li" userId="fb192bda-63e8-4901-b3ce-12f0f6201dcd" providerId="ADAL" clId="{9230932C-8C66-F74B-A0E2-B96F43AC3136}" dt="2023-04-26T17:55:49.618" v="2814" actId="1076"/>
          <ac:spMkLst>
            <pc:docMk/>
            <pc:sldMk cId="534072241" sldId="2798"/>
            <ac:spMk id="34" creationId="{A1A692B2-7F97-2130-3020-CBE7EBC11F43}"/>
          </ac:spMkLst>
        </pc:spChg>
        <pc:spChg chg="add mod">
          <ac:chgData name="Chun Li" userId="fb192bda-63e8-4901-b3ce-12f0f6201dcd" providerId="ADAL" clId="{9230932C-8C66-F74B-A0E2-B96F43AC3136}" dt="2023-04-26T17:56:08.815" v="2841" actId="1037"/>
          <ac:spMkLst>
            <pc:docMk/>
            <pc:sldMk cId="534072241" sldId="2798"/>
            <ac:spMk id="35" creationId="{F856C629-228E-9E3B-EA2F-923C65BC562C}"/>
          </ac:spMkLst>
        </pc:spChg>
        <pc:spChg chg="add mod">
          <ac:chgData name="Chun Li" userId="fb192bda-63e8-4901-b3ce-12f0f6201dcd" providerId="ADAL" clId="{9230932C-8C66-F74B-A0E2-B96F43AC3136}" dt="2023-04-26T17:56:13.614" v="2843" actId="1076"/>
          <ac:spMkLst>
            <pc:docMk/>
            <pc:sldMk cId="534072241" sldId="2798"/>
            <ac:spMk id="36" creationId="{45361B12-174D-4937-032E-53D3679F2D71}"/>
          </ac:spMkLst>
        </pc:spChg>
        <pc:spChg chg="add mod">
          <ac:chgData name="Chun Li" userId="fb192bda-63e8-4901-b3ce-12f0f6201dcd" providerId="ADAL" clId="{9230932C-8C66-F74B-A0E2-B96F43AC3136}" dt="2023-04-26T17:56:23.954" v="2847" actId="1076"/>
          <ac:spMkLst>
            <pc:docMk/>
            <pc:sldMk cId="534072241" sldId="2798"/>
            <ac:spMk id="37" creationId="{1B8B4DEF-2319-2A0F-ACF8-0DE748DC90DE}"/>
          </ac:spMkLst>
        </pc:spChg>
        <pc:spChg chg="add mod">
          <ac:chgData name="Chun Li" userId="fb192bda-63e8-4901-b3ce-12f0f6201dcd" providerId="ADAL" clId="{9230932C-8C66-F74B-A0E2-B96F43AC3136}" dt="2023-04-26T19:06:17.253" v="3007" actId="1076"/>
          <ac:spMkLst>
            <pc:docMk/>
            <pc:sldMk cId="534072241" sldId="2798"/>
            <ac:spMk id="42" creationId="{C3E5A450-08B2-5871-C6B9-CD71E38F02CC}"/>
          </ac:spMkLst>
        </pc:spChg>
        <pc:picChg chg="add mod">
          <ac:chgData name="Chun Li" userId="fb192bda-63e8-4901-b3ce-12f0f6201dcd" providerId="ADAL" clId="{9230932C-8C66-F74B-A0E2-B96F43AC3136}" dt="2023-04-26T19:05:49.223" v="2993" actId="1038"/>
          <ac:picMkLst>
            <pc:docMk/>
            <pc:sldMk cId="534072241" sldId="2798"/>
            <ac:picMk id="3" creationId="{1DEC32DD-111C-8B54-D0CC-6FE695CE7D12}"/>
          </ac:picMkLst>
        </pc:picChg>
        <pc:picChg chg="add mod">
          <ac:chgData name="Chun Li" userId="fb192bda-63e8-4901-b3ce-12f0f6201dcd" providerId="ADAL" clId="{9230932C-8C66-F74B-A0E2-B96F43AC3136}" dt="2023-04-26T17:41:00.083" v="2621" actId="1076"/>
          <ac:picMkLst>
            <pc:docMk/>
            <pc:sldMk cId="534072241" sldId="2798"/>
            <ac:picMk id="5" creationId="{FA1CE709-5F8E-19FF-35A9-DEA3483752EA}"/>
          </ac:picMkLst>
        </pc:picChg>
        <pc:picChg chg="add mod">
          <ac:chgData name="Chun Li" userId="fb192bda-63e8-4901-b3ce-12f0f6201dcd" providerId="ADAL" clId="{9230932C-8C66-F74B-A0E2-B96F43AC3136}" dt="2023-04-26T17:56:18.857" v="2846" actId="1076"/>
          <ac:picMkLst>
            <pc:docMk/>
            <pc:sldMk cId="534072241" sldId="2798"/>
            <ac:picMk id="7" creationId="{40F33137-8E56-80EE-223D-2843E87A3A6A}"/>
          </ac:picMkLst>
        </pc:picChg>
        <pc:picChg chg="add mod">
          <ac:chgData name="Chun Li" userId="fb192bda-63e8-4901-b3ce-12f0f6201dcd" providerId="ADAL" clId="{9230932C-8C66-F74B-A0E2-B96F43AC3136}" dt="2023-04-26T17:55:46.139" v="2813" actId="1076"/>
          <ac:picMkLst>
            <pc:docMk/>
            <pc:sldMk cId="534072241" sldId="2798"/>
            <ac:picMk id="9" creationId="{D9D71EA5-1C3F-BDAE-6DB6-26514DD00427}"/>
          </ac:picMkLst>
        </pc:picChg>
        <pc:picChg chg="add mod">
          <ac:chgData name="Chun Li" userId="fb192bda-63e8-4901-b3ce-12f0f6201dcd" providerId="ADAL" clId="{9230932C-8C66-F74B-A0E2-B96F43AC3136}" dt="2023-04-26T17:40:40.239" v="2616" actId="1076"/>
          <ac:picMkLst>
            <pc:docMk/>
            <pc:sldMk cId="534072241" sldId="2798"/>
            <ac:picMk id="11" creationId="{A079C8C3-ECD9-3D5E-91F3-CD4800B042DB}"/>
          </ac:picMkLst>
        </pc:picChg>
        <pc:picChg chg="add mod">
          <ac:chgData name="Chun Li" userId="fb192bda-63e8-4901-b3ce-12f0f6201dcd" providerId="ADAL" clId="{9230932C-8C66-F74B-A0E2-B96F43AC3136}" dt="2023-04-26T19:05:54.055" v="2999" actId="1037"/>
          <ac:picMkLst>
            <pc:docMk/>
            <pc:sldMk cId="534072241" sldId="2798"/>
            <ac:picMk id="39" creationId="{A01A1419-C8E8-C1ED-A5D4-397A34578967}"/>
          </ac:picMkLst>
        </pc:picChg>
        <pc:cxnChg chg="add mod">
          <ac:chgData name="Chun Li" userId="fb192bda-63e8-4901-b3ce-12f0f6201dcd" providerId="ADAL" clId="{9230932C-8C66-F74B-A0E2-B96F43AC3136}" dt="2023-04-26T17:43:55.081" v="2683" actId="1076"/>
          <ac:cxnSpMkLst>
            <pc:docMk/>
            <pc:sldMk cId="534072241" sldId="2798"/>
            <ac:cxnSpMk id="18" creationId="{6D867390-5AE8-3EEF-DE41-D6A68A86818D}"/>
          </ac:cxnSpMkLst>
        </pc:cxnChg>
        <pc:cxnChg chg="add mod">
          <ac:chgData name="Chun Li" userId="fb192bda-63e8-4901-b3ce-12f0f6201dcd" providerId="ADAL" clId="{9230932C-8C66-F74B-A0E2-B96F43AC3136}" dt="2023-04-26T17:43:50.118" v="2682" actId="1076"/>
          <ac:cxnSpMkLst>
            <pc:docMk/>
            <pc:sldMk cId="534072241" sldId="2798"/>
            <ac:cxnSpMk id="19" creationId="{6C9F0FB6-3360-483B-A13D-7AA10C09D5F1}"/>
          </ac:cxnSpMkLst>
        </pc:cxnChg>
        <pc:cxnChg chg="add mod">
          <ac:chgData name="Chun Li" userId="fb192bda-63e8-4901-b3ce-12f0f6201dcd" providerId="ADAL" clId="{9230932C-8C66-F74B-A0E2-B96F43AC3136}" dt="2023-04-26T17:43:06.210" v="2626" actId="1076"/>
          <ac:cxnSpMkLst>
            <pc:docMk/>
            <pc:sldMk cId="534072241" sldId="2798"/>
            <ac:cxnSpMk id="20" creationId="{C6AB1ACA-3A11-24A0-8D63-1785BE5D1C87}"/>
          </ac:cxnSpMkLst>
        </pc:cxnChg>
        <pc:cxnChg chg="add mod">
          <ac:chgData name="Chun Li" userId="fb192bda-63e8-4901-b3ce-12f0f6201dcd" providerId="ADAL" clId="{9230932C-8C66-F74B-A0E2-B96F43AC3136}" dt="2023-04-26T17:44:08.514" v="2685" actId="1076"/>
          <ac:cxnSpMkLst>
            <pc:docMk/>
            <pc:sldMk cId="534072241" sldId="2798"/>
            <ac:cxnSpMk id="21" creationId="{2609C255-07AA-341F-674D-A7E7CDB8F3B7}"/>
          </ac:cxnSpMkLst>
        </pc:cxnChg>
        <pc:cxnChg chg="add mod">
          <ac:chgData name="Chun Li" userId="fb192bda-63e8-4901-b3ce-12f0f6201dcd" providerId="ADAL" clId="{9230932C-8C66-F74B-A0E2-B96F43AC3136}" dt="2023-04-26T17:44:13.743" v="2687" actId="1076"/>
          <ac:cxnSpMkLst>
            <pc:docMk/>
            <pc:sldMk cId="534072241" sldId="2798"/>
            <ac:cxnSpMk id="22" creationId="{573258AA-9506-7E83-CD3B-98E47D897AE0}"/>
          </ac:cxnSpMkLst>
        </pc:cxnChg>
        <pc:cxnChg chg="add mod">
          <ac:chgData name="Chun Li" userId="fb192bda-63e8-4901-b3ce-12f0f6201dcd" providerId="ADAL" clId="{9230932C-8C66-F74B-A0E2-B96F43AC3136}" dt="2023-04-26T17:54:30.582" v="2793" actId="1076"/>
          <ac:cxnSpMkLst>
            <pc:docMk/>
            <pc:sldMk cId="534072241" sldId="2798"/>
            <ac:cxnSpMk id="28" creationId="{4C9E8E20-1EC2-32C7-CDFD-17363862AE5D}"/>
          </ac:cxnSpMkLst>
        </pc:cxnChg>
        <pc:cxnChg chg="add mod">
          <ac:chgData name="Chun Li" userId="fb192bda-63e8-4901-b3ce-12f0f6201dcd" providerId="ADAL" clId="{9230932C-8C66-F74B-A0E2-B96F43AC3136}" dt="2023-04-26T17:54:08.982" v="2788" actId="1076"/>
          <ac:cxnSpMkLst>
            <pc:docMk/>
            <pc:sldMk cId="534072241" sldId="2798"/>
            <ac:cxnSpMk id="29" creationId="{BA6BF6D7-435B-309C-0D1D-86B8D942AF62}"/>
          </ac:cxnSpMkLst>
        </pc:cxnChg>
        <pc:cxnChg chg="add mod">
          <ac:chgData name="Chun Li" userId="fb192bda-63e8-4901-b3ce-12f0f6201dcd" providerId="ADAL" clId="{9230932C-8C66-F74B-A0E2-B96F43AC3136}" dt="2023-04-26T17:54:14.143" v="2789" actId="1076"/>
          <ac:cxnSpMkLst>
            <pc:docMk/>
            <pc:sldMk cId="534072241" sldId="2798"/>
            <ac:cxnSpMk id="30" creationId="{6753A3FD-A338-239C-4FDD-F483CD7D9931}"/>
          </ac:cxnSpMkLst>
        </pc:cxnChg>
        <pc:cxnChg chg="add mod">
          <ac:chgData name="Chun Li" userId="fb192bda-63e8-4901-b3ce-12f0f6201dcd" providerId="ADAL" clId="{9230932C-8C66-F74B-A0E2-B96F43AC3136}" dt="2023-04-26T17:54:38.112" v="2795" actId="1076"/>
          <ac:cxnSpMkLst>
            <pc:docMk/>
            <pc:sldMk cId="534072241" sldId="2798"/>
            <ac:cxnSpMk id="31" creationId="{39D287E1-8FC1-F7BA-7365-6BF6840FD2D6}"/>
          </ac:cxnSpMkLst>
        </pc:cxnChg>
        <pc:cxnChg chg="add mod">
          <ac:chgData name="Chun Li" userId="fb192bda-63e8-4901-b3ce-12f0f6201dcd" providerId="ADAL" clId="{9230932C-8C66-F74B-A0E2-B96F43AC3136}" dt="2023-04-26T19:06:05.948" v="3003" actId="1076"/>
          <ac:cxnSpMkLst>
            <pc:docMk/>
            <pc:sldMk cId="534072241" sldId="2798"/>
            <ac:cxnSpMk id="32" creationId="{5BD51D23-9287-5C00-1399-B9C023A25D80}"/>
          </ac:cxnSpMkLst>
        </pc:cxnChg>
        <pc:cxnChg chg="add mod">
          <ac:chgData name="Chun Li" userId="fb192bda-63e8-4901-b3ce-12f0f6201dcd" providerId="ADAL" clId="{9230932C-8C66-F74B-A0E2-B96F43AC3136}" dt="2023-04-26T19:06:01.470" v="3001" actId="1076"/>
          <ac:cxnSpMkLst>
            <pc:docMk/>
            <pc:sldMk cId="534072241" sldId="2798"/>
            <ac:cxnSpMk id="40" creationId="{73CEFFF8-0FAB-89C7-7B64-3E458B613C7E}"/>
          </ac:cxnSpMkLst>
        </pc:cxnChg>
        <pc:cxnChg chg="add mod">
          <ac:chgData name="Chun Li" userId="fb192bda-63e8-4901-b3ce-12f0f6201dcd" providerId="ADAL" clId="{9230932C-8C66-F74B-A0E2-B96F43AC3136}" dt="2023-04-26T19:06:19.454" v="3010" actId="1035"/>
          <ac:cxnSpMkLst>
            <pc:docMk/>
            <pc:sldMk cId="534072241" sldId="2798"/>
            <ac:cxnSpMk id="41" creationId="{27C70125-16B1-5783-A2C8-8959608D543B}"/>
          </ac:cxnSpMkLst>
        </pc:cxnChg>
      </pc:sldChg>
      <pc:sldChg chg="addSp delSp modSp add mod modNotesTx">
        <pc:chgData name="Chun Li" userId="fb192bda-63e8-4901-b3ce-12f0f6201dcd" providerId="ADAL" clId="{9230932C-8C66-F74B-A0E2-B96F43AC3136}" dt="2023-05-06T21:19:41.014" v="7596" actId="20577"/>
        <pc:sldMkLst>
          <pc:docMk/>
          <pc:sldMk cId="1957113544" sldId="2799"/>
        </pc:sldMkLst>
        <pc:spChg chg="add mod">
          <ac:chgData name="Chun Li" userId="fb192bda-63e8-4901-b3ce-12f0f6201dcd" providerId="ADAL" clId="{9230932C-8C66-F74B-A0E2-B96F43AC3136}" dt="2023-04-26T19:14:21.560" v="3042"/>
          <ac:spMkLst>
            <pc:docMk/>
            <pc:sldMk cId="1957113544" sldId="2799"/>
            <ac:spMk id="12" creationId="{F00422CE-E194-CA1B-19D1-B1BFB38A039E}"/>
          </ac:spMkLst>
        </pc:spChg>
        <pc:spChg chg="add mod">
          <ac:chgData name="Chun Li" userId="fb192bda-63e8-4901-b3ce-12f0f6201dcd" providerId="ADAL" clId="{9230932C-8C66-F74B-A0E2-B96F43AC3136}" dt="2023-04-26T19:14:21.560" v="3042"/>
          <ac:spMkLst>
            <pc:docMk/>
            <pc:sldMk cId="1957113544" sldId="2799"/>
            <ac:spMk id="13" creationId="{720F3F01-DEBF-E704-B387-0A15F527DFCF}"/>
          </ac:spMkLst>
        </pc:spChg>
        <pc:spChg chg="add mod">
          <ac:chgData name="Chun Li" userId="fb192bda-63e8-4901-b3ce-12f0f6201dcd" providerId="ADAL" clId="{9230932C-8C66-F74B-A0E2-B96F43AC3136}" dt="2023-04-26T19:14:21.560" v="3042"/>
          <ac:spMkLst>
            <pc:docMk/>
            <pc:sldMk cId="1957113544" sldId="2799"/>
            <ac:spMk id="14" creationId="{99164B0A-BBC0-7CBB-E870-9B28C7D4DE29}"/>
          </ac:spMkLst>
        </pc:spChg>
        <pc:spChg chg="add mod">
          <ac:chgData name="Chun Li" userId="fb192bda-63e8-4901-b3ce-12f0f6201dcd" providerId="ADAL" clId="{9230932C-8C66-F74B-A0E2-B96F43AC3136}" dt="2023-04-26T19:14:21.560" v="3042"/>
          <ac:spMkLst>
            <pc:docMk/>
            <pc:sldMk cId="1957113544" sldId="2799"/>
            <ac:spMk id="15" creationId="{1A40FCD4-18CA-9097-09DE-EDEAFEC43BF4}"/>
          </ac:spMkLst>
        </pc:spChg>
        <pc:spChg chg="add mod">
          <ac:chgData name="Chun Li" userId="fb192bda-63e8-4901-b3ce-12f0f6201dcd" providerId="ADAL" clId="{9230932C-8C66-F74B-A0E2-B96F43AC3136}" dt="2023-04-26T19:14:21.560" v="3042"/>
          <ac:spMkLst>
            <pc:docMk/>
            <pc:sldMk cId="1957113544" sldId="2799"/>
            <ac:spMk id="16" creationId="{1F6D131F-1F0D-6B7F-4C79-8C8EC7ECBB34}"/>
          </ac:spMkLst>
        </pc:spChg>
        <pc:spChg chg="add mod">
          <ac:chgData name="Chun Li" userId="fb192bda-63e8-4901-b3ce-12f0f6201dcd" providerId="ADAL" clId="{9230932C-8C66-F74B-A0E2-B96F43AC3136}" dt="2023-04-26T19:29:41.709" v="3148" actId="1076"/>
          <ac:spMkLst>
            <pc:docMk/>
            <pc:sldMk cId="1957113544" sldId="2799"/>
            <ac:spMk id="17" creationId="{5A73A8EC-F663-9750-AAED-B8D7D9EBD960}"/>
          </ac:spMkLst>
        </pc:spChg>
        <pc:spChg chg="add mod">
          <ac:chgData name="Chun Li" userId="fb192bda-63e8-4901-b3ce-12f0f6201dcd" providerId="ADAL" clId="{9230932C-8C66-F74B-A0E2-B96F43AC3136}" dt="2023-04-26T19:19:02.149" v="3110" actId="14100"/>
          <ac:spMkLst>
            <pc:docMk/>
            <pc:sldMk cId="1957113544" sldId="2799"/>
            <ac:spMk id="18" creationId="{6B02FC8A-0F77-D300-9B30-710A2B191D81}"/>
          </ac:spMkLst>
        </pc:spChg>
        <pc:spChg chg="add mod">
          <ac:chgData name="Chun Li" userId="fb192bda-63e8-4901-b3ce-12f0f6201dcd" providerId="ADAL" clId="{9230932C-8C66-F74B-A0E2-B96F43AC3136}" dt="2023-04-26T19:15:03.773" v="3048" actId="1076"/>
          <ac:spMkLst>
            <pc:docMk/>
            <pc:sldMk cId="1957113544" sldId="2799"/>
            <ac:spMk id="19" creationId="{E91E4218-2963-E60E-031F-F56E67ECA62B}"/>
          </ac:spMkLst>
        </pc:spChg>
        <pc:spChg chg="add mod">
          <ac:chgData name="Chun Li" userId="fb192bda-63e8-4901-b3ce-12f0f6201dcd" providerId="ADAL" clId="{9230932C-8C66-F74B-A0E2-B96F43AC3136}" dt="2023-04-26T19:15:08.962" v="3050" actId="1076"/>
          <ac:spMkLst>
            <pc:docMk/>
            <pc:sldMk cId="1957113544" sldId="2799"/>
            <ac:spMk id="20" creationId="{A175F6AD-9713-B917-A50D-9864AB11B959}"/>
          </ac:spMkLst>
        </pc:spChg>
        <pc:spChg chg="add mod">
          <ac:chgData name="Chun Li" userId="fb192bda-63e8-4901-b3ce-12f0f6201dcd" providerId="ADAL" clId="{9230932C-8C66-F74B-A0E2-B96F43AC3136}" dt="2023-04-26T19:15:18.017" v="3054" actId="1076"/>
          <ac:spMkLst>
            <pc:docMk/>
            <pc:sldMk cId="1957113544" sldId="2799"/>
            <ac:spMk id="21" creationId="{56667A9D-AA64-C5D8-CA91-03A4134195DD}"/>
          </ac:spMkLst>
        </pc:spChg>
        <pc:spChg chg="add mod">
          <ac:chgData name="Chun Li" userId="fb192bda-63e8-4901-b3ce-12f0f6201dcd" providerId="ADAL" clId="{9230932C-8C66-F74B-A0E2-B96F43AC3136}" dt="2023-04-26T19:15:22.861" v="3056" actId="1076"/>
          <ac:spMkLst>
            <pc:docMk/>
            <pc:sldMk cId="1957113544" sldId="2799"/>
            <ac:spMk id="22" creationId="{3ADAE4C9-E885-DF64-40CC-4027E3791A31}"/>
          </ac:spMkLst>
        </pc:spChg>
        <pc:spChg chg="add mod">
          <ac:chgData name="Chun Li" userId="fb192bda-63e8-4901-b3ce-12f0f6201dcd" providerId="ADAL" clId="{9230932C-8C66-F74B-A0E2-B96F43AC3136}" dt="2023-04-26T19:19:10.916" v="3113" actId="1076"/>
          <ac:spMkLst>
            <pc:docMk/>
            <pc:sldMk cId="1957113544" sldId="2799"/>
            <ac:spMk id="23" creationId="{E7665E5C-AACE-A7A9-1C05-F7BAD13B2EE2}"/>
          </ac:spMkLst>
        </pc:spChg>
        <pc:spChg chg="add mod">
          <ac:chgData name="Chun Li" userId="fb192bda-63e8-4901-b3ce-12f0f6201dcd" providerId="ADAL" clId="{9230932C-8C66-F74B-A0E2-B96F43AC3136}" dt="2023-04-26T19:15:53.952" v="3061" actId="1076"/>
          <ac:spMkLst>
            <pc:docMk/>
            <pc:sldMk cId="1957113544" sldId="2799"/>
            <ac:spMk id="24" creationId="{BBCD56CA-1728-5744-D3F0-7381B4C97F83}"/>
          </ac:spMkLst>
        </pc:spChg>
        <pc:spChg chg="add mod">
          <ac:chgData name="Chun Li" userId="fb192bda-63e8-4901-b3ce-12f0f6201dcd" providerId="ADAL" clId="{9230932C-8C66-F74B-A0E2-B96F43AC3136}" dt="2023-04-26T19:15:59.594" v="3063" actId="1076"/>
          <ac:spMkLst>
            <pc:docMk/>
            <pc:sldMk cId="1957113544" sldId="2799"/>
            <ac:spMk id="25" creationId="{9E3E6A0C-063C-7999-7142-2B5C9BBD1257}"/>
          </ac:spMkLst>
        </pc:spChg>
        <pc:spChg chg="add mod">
          <ac:chgData name="Chun Li" userId="fb192bda-63e8-4901-b3ce-12f0f6201dcd" providerId="ADAL" clId="{9230932C-8C66-F74B-A0E2-B96F43AC3136}" dt="2023-04-26T19:16:05.903" v="3065" actId="1076"/>
          <ac:spMkLst>
            <pc:docMk/>
            <pc:sldMk cId="1957113544" sldId="2799"/>
            <ac:spMk id="26" creationId="{CF9509C0-A113-C6AA-DCB3-723AE5CC4B4D}"/>
          </ac:spMkLst>
        </pc:spChg>
        <pc:spChg chg="add mod">
          <ac:chgData name="Chun Li" userId="fb192bda-63e8-4901-b3ce-12f0f6201dcd" providerId="ADAL" clId="{9230932C-8C66-F74B-A0E2-B96F43AC3136}" dt="2023-04-26T19:20:07.945" v="3130" actId="208"/>
          <ac:spMkLst>
            <pc:docMk/>
            <pc:sldMk cId="1957113544" sldId="2799"/>
            <ac:spMk id="36" creationId="{D277FFFD-796E-1EC9-D44C-4ADB38250C6B}"/>
          </ac:spMkLst>
        </pc:spChg>
        <pc:spChg chg="add mod">
          <ac:chgData name="Chun Li" userId="fb192bda-63e8-4901-b3ce-12f0f6201dcd" providerId="ADAL" clId="{9230932C-8C66-F74B-A0E2-B96F43AC3136}" dt="2023-04-26T19:20:12.900" v="3132" actId="1076"/>
          <ac:spMkLst>
            <pc:docMk/>
            <pc:sldMk cId="1957113544" sldId="2799"/>
            <ac:spMk id="37" creationId="{39C7065A-1E43-939A-0403-DB2ACE0AF89F}"/>
          </ac:spMkLst>
        </pc:spChg>
        <pc:spChg chg="add mod">
          <ac:chgData name="Chun Li" userId="fb192bda-63e8-4901-b3ce-12f0f6201dcd" providerId="ADAL" clId="{9230932C-8C66-F74B-A0E2-B96F43AC3136}" dt="2023-04-26T19:20:18.182" v="3134" actId="1076"/>
          <ac:spMkLst>
            <pc:docMk/>
            <pc:sldMk cId="1957113544" sldId="2799"/>
            <ac:spMk id="38" creationId="{8BAEE8D3-4BC1-6B82-54F6-5C4CF84BF449}"/>
          </ac:spMkLst>
        </pc:spChg>
        <pc:spChg chg="add mod">
          <ac:chgData name="Chun Li" userId="fb192bda-63e8-4901-b3ce-12f0f6201dcd" providerId="ADAL" clId="{9230932C-8C66-F74B-A0E2-B96F43AC3136}" dt="2023-04-26T19:20:26.451" v="3138" actId="1076"/>
          <ac:spMkLst>
            <pc:docMk/>
            <pc:sldMk cId="1957113544" sldId="2799"/>
            <ac:spMk id="39" creationId="{85FC28CC-0938-791A-3CD0-ADCBA544D458}"/>
          </ac:spMkLst>
        </pc:spChg>
        <pc:spChg chg="add mod">
          <ac:chgData name="Chun Li" userId="fb192bda-63e8-4901-b3ce-12f0f6201dcd" providerId="ADAL" clId="{9230932C-8C66-F74B-A0E2-B96F43AC3136}" dt="2023-04-26T19:20:31.067" v="3140" actId="1076"/>
          <ac:spMkLst>
            <pc:docMk/>
            <pc:sldMk cId="1957113544" sldId="2799"/>
            <ac:spMk id="40" creationId="{3B2896FB-71AE-FAFE-09E0-5B246C114CD5}"/>
          </ac:spMkLst>
        </pc:spChg>
        <pc:spChg chg="add mod">
          <ac:chgData name="Chun Li" userId="fb192bda-63e8-4901-b3ce-12f0f6201dcd" providerId="ADAL" clId="{9230932C-8C66-F74B-A0E2-B96F43AC3136}" dt="2023-04-26T19:31:07.453" v="3160" actId="1037"/>
          <ac:spMkLst>
            <pc:docMk/>
            <pc:sldMk cId="1957113544" sldId="2799"/>
            <ac:spMk id="43" creationId="{894C592E-66B1-4544-B463-43A8F4F5944A}"/>
          </ac:spMkLst>
        </pc:spChg>
        <pc:spChg chg="add mod">
          <ac:chgData name="Chun Li" userId="fb192bda-63e8-4901-b3ce-12f0f6201dcd" providerId="ADAL" clId="{9230932C-8C66-F74B-A0E2-B96F43AC3136}" dt="2023-04-26T19:31:01.327" v="3152" actId="1076"/>
          <ac:spMkLst>
            <pc:docMk/>
            <pc:sldMk cId="1957113544" sldId="2799"/>
            <ac:spMk id="44" creationId="{03CC721E-3557-3445-29F4-615CBD2F943F}"/>
          </ac:spMkLst>
        </pc:spChg>
        <pc:spChg chg="add mod">
          <ac:chgData name="Chun Li" userId="fb192bda-63e8-4901-b3ce-12f0f6201dcd" providerId="ADAL" clId="{9230932C-8C66-F74B-A0E2-B96F43AC3136}" dt="2023-04-26T19:30:54.651" v="3150" actId="1076"/>
          <ac:spMkLst>
            <pc:docMk/>
            <pc:sldMk cId="1957113544" sldId="2799"/>
            <ac:spMk id="46" creationId="{CA7B7782-3D80-53B1-EB7A-990BCCF52429}"/>
          </ac:spMkLst>
        </pc:spChg>
        <pc:picChg chg="add mod">
          <ac:chgData name="Chun Li" userId="fb192bda-63e8-4901-b3ce-12f0f6201dcd" providerId="ADAL" clId="{9230932C-8C66-F74B-A0E2-B96F43AC3136}" dt="2023-04-26T19:14:02.121" v="3039" actId="1076"/>
          <ac:picMkLst>
            <pc:docMk/>
            <pc:sldMk cId="1957113544" sldId="2799"/>
            <ac:picMk id="3" creationId="{738643E1-FE41-22BE-0D70-64D17A902281}"/>
          </ac:picMkLst>
        </pc:picChg>
        <pc:picChg chg="add mod">
          <ac:chgData name="Chun Li" userId="fb192bda-63e8-4901-b3ce-12f0f6201dcd" providerId="ADAL" clId="{9230932C-8C66-F74B-A0E2-B96F43AC3136}" dt="2023-04-26T19:14:05.081" v="3041" actId="1076"/>
          <ac:picMkLst>
            <pc:docMk/>
            <pc:sldMk cId="1957113544" sldId="2799"/>
            <ac:picMk id="5" creationId="{5DB84FF4-C416-BC3A-3CE0-4D8710A0AF86}"/>
          </ac:picMkLst>
        </pc:picChg>
        <pc:picChg chg="add mod">
          <ac:chgData name="Chun Li" userId="fb192bda-63e8-4901-b3ce-12f0f6201dcd" providerId="ADAL" clId="{9230932C-8C66-F74B-A0E2-B96F43AC3136}" dt="2023-04-26T19:13:54.850" v="3035" actId="1076"/>
          <ac:picMkLst>
            <pc:docMk/>
            <pc:sldMk cId="1957113544" sldId="2799"/>
            <ac:picMk id="7" creationId="{990772CF-58EA-FC32-C4E4-56FFAED6D75D}"/>
          </ac:picMkLst>
        </pc:picChg>
        <pc:picChg chg="add mod">
          <ac:chgData name="Chun Li" userId="fb192bda-63e8-4901-b3ce-12f0f6201dcd" providerId="ADAL" clId="{9230932C-8C66-F74B-A0E2-B96F43AC3136}" dt="2023-04-26T19:13:57.466" v="3037" actId="1076"/>
          <ac:picMkLst>
            <pc:docMk/>
            <pc:sldMk cId="1957113544" sldId="2799"/>
            <ac:picMk id="9" creationId="{73A28714-2800-EC73-053D-574D0CD8752E}"/>
          </ac:picMkLst>
        </pc:picChg>
        <pc:picChg chg="add del mod">
          <ac:chgData name="Chun Li" userId="fb192bda-63e8-4901-b3ce-12f0f6201dcd" providerId="ADAL" clId="{9230932C-8C66-F74B-A0E2-B96F43AC3136}" dt="2023-04-26T19:17:39.172" v="3079" actId="478"/>
          <ac:picMkLst>
            <pc:docMk/>
            <pc:sldMk cId="1957113544" sldId="2799"/>
            <ac:picMk id="11" creationId="{C9D74B67-1B4C-0631-7A22-D8F0178A64F7}"/>
          </ac:picMkLst>
        </pc:picChg>
        <pc:picChg chg="add del mod">
          <ac:chgData name="Chun Li" userId="fb192bda-63e8-4901-b3ce-12f0f6201dcd" providerId="ADAL" clId="{9230932C-8C66-F74B-A0E2-B96F43AC3136}" dt="2023-04-26T19:18:09.292" v="3083" actId="478"/>
          <ac:picMkLst>
            <pc:docMk/>
            <pc:sldMk cId="1957113544" sldId="2799"/>
            <ac:picMk id="33" creationId="{E247568C-208F-4102-6C6A-876222883B56}"/>
          </ac:picMkLst>
        </pc:picChg>
        <pc:picChg chg="add mod">
          <ac:chgData name="Chun Li" userId="fb192bda-63e8-4901-b3ce-12f0f6201dcd" providerId="ADAL" clId="{9230932C-8C66-F74B-A0E2-B96F43AC3136}" dt="2023-04-26T19:20:22.201" v="3137" actId="1076"/>
          <ac:picMkLst>
            <pc:docMk/>
            <pc:sldMk cId="1957113544" sldId="2799"/>
            <ac:picMk id="35" creationId="{EC76047D-FC0E-8927-FB77-E943A99D2739}"/>
          </ac:picMkLst>
        </pc:picChg>
        <pc:picChg chg="add mod">
          <ac:chgData name="Chun Li" userId="fb192bda-63e8-4901-b3ce-12f0f6201dcd" providerId="ADAL" clId="{9230932C-8C66-F74B-A0E2-B96F43AC3136}" dt="2023-04-26T19:29:22.009" v="3146" actId="1076"/>
          <ac:picMkLst>
            <pc:docMk/>
            <pc:sldMk cId="1957113544" sldId="2799"/>
            <ac:picMk id="42" creationId="{50713929-0A2A-6F50-DDC7-020BFA2E930B}"/>
          </ac:picMkLst>
        </pc:picChg>
        <pc:cxnChg chg="add mod">
          <ac:chgData name="Chun Li" userId="fb192bda-63e8-4901-b3ce-12f0f6201dcd" providerId="ADAL" clId="{9230932C-8C66-F74B-A0E2-B96F43AC3136}" dt="2023-04-26T19:19:13.948" v="3116" actId="1036"/>
          <ac:cxnSpMkLst>
            <pc:docMk/>
            <pc:sldMk cId="1957113544" sldId="2799"/>
            <ac:cxnSpMk id="27" creationId="{F0D82308-5DF1-7521-29B5-285A005605D5}"/>
          </ac:cxnSpMkLst>
        </pc:cxnChg>
        <pc:cxnChg chg="add mod">
          <ac:chgData name="Chun Li" userId="fb192bda-63e8-4901-b3ce-12f0f6201dcd" providerId="ADAL" clId="{9230932C-8C66-F74B-A0E2-B96F43AC3136}" dt="2023-04-26T19:16:23.430" v="3072" actId="1076"/>
          <ac:cxnSpMkLst>
            <pc:docMk/>
            <pc:sldMk cId="1957113544" sldId="2799"/>
            <ac:cxnSpMk id="28" creationId="{FEE9E256-34A7-16C4-E6C5-86D53F5F26B8}"/>
          </ac:cxnSpMkLst>
        </pc:cxnChg>
        <pc:cxnChg chg="add mod">
          <ac:chgData name="Chun Li" userId="fb192bda-63e8-4901-b3ce-12f0f6201dcd" providerId="ADAL" clId="{9230932C-8C66-F74B-A0E2-B96F43AC3136}" dt="2023-04-26T19:16:28.420" v="3074" actId="1076"/>
          <ac:cxnSpMkLst>
            <pc:docMk/>
            <pc:sldMk cId="1957113544" sldId="2799"/>
            <ac:cxnSpMk id="29" creationId="{91D51527-315B-6F70-CF46-C6E8BD0466EA}"/>
          </ac:cxnSpMkLst>
        </pc:cxnChg>
        <pc:cxnChg chg="add mod">
          <ac:chgData name="Chun Li" userId="fb192bda-63e8-4901-b3ce-12f0f6201dcd" providerId="ADAL" clId="{9230932C-8C66-F74B-A0E2-B96F43AC3136}" dt="2023-04-26T19:16:34.662" v="3076" actId="1076"/>
          <ac:cxnSpMkLst>
            <pc:docMk/>
            <pc:sldMk cId="1957113544" sldId="2799"/>
            <ac:cxnSpMk id="30" creationId="{7FFECFC6-0D2A-37E7-3891-8F4C37C7299E}"/>
          </ac:cxnSpMkLst>
        </pc:cxnChg>
        <pc:cxnChg chg="add mod">
          <ac:chgData name="Chun Li" userId="fb192bda-63e8-4901-b3ce-12f0f6201dcd" providerId="ADAL" clId="{9230932C-8C66-F74B-A0E2-B96F43AC3136}" dt="2023-04-26T19:16:40.542" v="3078" actId="1076"/>
          <ac:cxnSpMkLst>
            <pc:docMk/>
            <pc:sldMk cId="1957113544" sldId="2799"/>
            <ac:cxnSpMk id="31" creationId="{2B443447-E6EC-7308-05AD-57FD48A7D0DE}"/>
          </ac:cxnSpMkLst>
        </pc:cxnChg>
        <pc:cxnChg chg="add mod">
          <ac:chgData name="Chun Li" userId="fb192bda-63e8-4901-b3ce-12f0f6201dcd" providerId="ADAL" clId="{9230932C-8C66-F74B-A0E2-B96F43AC3136}" dt="2023-04-26T19:30:54.651" v="3150" actId="1076"/>
          <ac:cxnSpMkLst>
            <pc:docMk/>
            <pc:sldMk cId="1957113544" sldId="2799"/>
            <ac:cxnSpMk id="45" creationId="{958694B1-1CB9-0876-A542-2F7D69BCFC33}"/>
          </ac:cxnSpMkLst>
        </pc:cxnChg>
      </pc:sldChg>
      <pc:sldChg chg="modSp add mod">
        <pc:chgData name="Chun Li" userId="fb192bda-63e8-4901-b3ce-12f0f6201dcd" providerId="ADAL" clId="{9230932C-8C66-F74B-A0E2-B96F43AC3136}" dt="2023-04-24T21:27:31.897" v="1546" actId="1076"/>
        <pc:sldMkLst>
          <pc:docMk/>
          <pc:sldMk cId="125333800" sldId="2800"/>
        </pc:sldMkLst>
        <pc:spChg chg="mod">
          <ac:chgData name="Chun Li" userId="fb192bda-63e8-4901-b3ce-12f0f6201dcd" providerId="ADAL" clId="{9230932C-8C66-F74B-A0E2-B96F43AC3136}" dt="2023-04-24T21:27:31.897" v="1546" actId="1076"/>
          <ac:spMkLst>
            <pc:docMk/>
            <pc:sldMk cId="125333800" sldId="2800"/>
            <ac:spMk id="4" creationId="{85ECC40E-5324-5ADD-49B4-8B6C8D748BCB}"/>
          </ac:spMkLst>
        </pc:spChg>
      </pc:sldChg>
      <pc:sldChg chg="modSp add mod">
        <pc:chgData name="Chun Li" userId="fb192bda-63e8-4901-b3ce-12f0f6201dcd" providerId="ADAL" clId="{9230932C-8C66-F74B-A0E2-B96F43AC3136}" dt="2023-04-24T21:27:43.766" v="1563" actId="20577"/>
        <pc:sldMkLst>
          <pc:docMk/>
          <pc:sldMk cId="2754710648" sldId="2801"/>
        </pc:sldMkLst>
        <pc:spChg chg="mod">
          <ac:chgData name="Chun Li" userId="fb192bda-63e8-4901-b3ce-12f0f6201dcd" providerId="ADAL" clId="{9230932C-8C66-F74B-A0E2-B96F43AC3136}" dt="2023-04-24T21:27:43.766" v="1563" actId="20577"/>
          <ac:spMkLst>
            <pc:docMk/>
            <pc:sldMk cId="2754710648" sldId="2801"/>
            <ac:spMk id="4" creationId="{85ECC40E-5324-5ADD-49B4-8B6C8D748BCB}"/>
          </ac:spMkLst>
        </pc:spChg>
      </pc:sldChg>
      <pc:sldChg chg="addSp delSp modSp add mod modNotesTx">
        <pc:chgData name="Chun Li" userId="fb192bda-63e8-4901-b3ce-12f0f6201dcd" providerId="ADAL" clId="{9230932C-8C66-F74B-A0E2-B96F43AC3136}" dt="2023-04-26T19:53:25.782" v="3536" actId="20577"/>
        <pc:sldMkLst>
          <pc:docMk/>
          <pc:sldMk cId="1071813511" sldId="2802"/>
        </pc:sldMkLst>
        <pc:spChg chg="add mod">
          <ac:chgData name="Chun Li" userId="fb192bda-63e8-4901-b3ce-12f0f6201dcd" providerId="ADAL" clId="{9230932C-8C66-F74B-A0E2-B96F43AC3136}" dt="2023-04-26T19:14:24.481" v="3043"/>
          <ac:spMkLst>
            <pc:docMk/>
            <pc:sldMk cId="1071813511" sldId="2802"/>
            <ac:spMk id="2" creationId="{A5C23C37-63BE-B9B1-17C5-325489D1EE26}"/>
          </ac:spMkLst>
        </pc:spChg>
        <pc:spChg chg="add mod">
          <ac:chgData name="Chun Li" userId="fb192bda-63e8-4901-b3ce-12f0f6201dcd" providerId="ADAL" clId="{9230932C-8C66-F74B-A0E2-B96F43AC3136}" dt="2023-04-26T19:14:24.481" v="3043"/>
          <ac:spMkLst>
            <pc:docMk/>
            <pc:sldMk cId="1071813511" sldId="2802"/>
            <ac:spMk id="3" creationId="{B2E865DF-5EFC-E4C9-9AD3-74ECDF927949}"/>
          </ac:spMkLst>
        </pc:spChg>
        <pc:spChg chg="add mod">
          <ac:chgData name="Chun Li" userId="fb192bda-63e8-4901-b3ce-12f0f6201dcd" providerId="ADAL" clId="{9230932C-8C66-F74B-A0E2-B96F43AC3136}" dt="2023-04-26T19:14:24.481" v="3043"/>
          <ac:spMkLst>
            <pc:docMk/>
            <pc:sldMk cId="1071813511" sldId="2802"/>
            <ac:spMk id="4" creationId="{4F0E7117-40BC-786F-9364-6F876347ABDE}"/>
          </ac:spMkLst>
        </pc:spChg>
        <pc:spChg chg="add mod">
          <ac:chgData name="Chun Li" userId="fb192bda-63e8-4901-b3ce-12f0f6201dcd" providerId="ADAL" clId="{9230932C-8C66-F74B-A0E2-B96F43AC3136}" dt="2023-04-26T19:14:24.481" v="3043"/>
          <ac:spMkLst>
            <pc:docMk/>
            <pc:sldMk cId="1071813511" sldId="2802"/>
            <ac:spMk id="5" creationId="{C2D1A11D-36C9-0E91-BCFA-ABD74D683542}"/>
          </ac:spMkLst>
        </pc:spChg>
        <pc:spChg chg="add mod">
          <ac:chgData name="Chun Li" userId="fb192bda-63e8-4901-b3ce-12f0f6201dcd" providerId="ADAL" clId="{9230932C-8C66-F74B-A0E2-B96F43AC3136}" dt="2023-04-26T19:14:24.481" v="3043"/>
          <ac:spMkLst>
            <pc:docMk/>
            <pc:sldMk cId="1071813511" sldId="2802"/>
            <ac:spMk id="6" creationId="{75FBD28E-7731-3CAF-F018-09C67B636E66}"/>
          </ac:spMkLst>
        </pc:spChg>
        <pc:spChg chg="add mod">
          <ac:chgData name="Chun Li" userId="fb192bda-63e8-4901-b3ce-12f0f6201dcd" providerId="ADAL" clId="{9230932C-8C66-F74B-A0E2-B96F43AC3136}" dt="2023-04-26T19:49:05.619" v="3315" actId="166"/>
          <ac:spMkLst>
            <pc:docMk/>
            <pc:sldMk cId="1071813511" sldId="2802"/>
            <ac:spMk id="7" creationId="{BCCC581B-A412-679F-AA0D-49EA273162EE}"/>
          </ac:spMkLst>
        </pc:spChg>
        <pc:spChg chg="add mod">
          <ac:chgData name="Chun Li" userId="fb192bda-63e8-4901-b3ce-12f0f6201dcd" providerId="ADAL" clId="{9230932C-8C66-F74B-A0E2-B96F43AC3136}" dt="2023-04-26T19:45:53.580" v="3298" actId="207"/>
          <ac:spMkLst>
            <pc:docMk/>
            <pc:sldMk cId="1071813511" sldId="2802"/>
            <ac:spMk id="20" creationId="{AAB18999-212B-D0E5-98C5-E73465595BDC}"/>
          </ac:spMkLst>
        </pc:spChg>
        <pc:spChg chg="add mod">
          <ac:chgData name="Chun Li" userId="fb192bda-63e8-4901-b3ce-12f0f6201dcd" providerId="ADAL" clId="{9230932C-8C66-F74B-A0E2-B96F43AC3136}" dt="2023-04-26T19:46:02.343" v="3300" actId="20577"/>
          <ac:spMkLst>
            <pc:docMk/>
            <pc:sldMk cId="1071813511" sldId="2802"/>
            <ac:spMk id="21" creationId="{5237EB5B-E18C-4102-54B9-A887352078DD}"/>
          </ac:spMkLst>
        </pc:spChg>
        <pc:spChg chg="add mod">
          <ac:chgData name="Chun Li" userId="fb192bda-63e8-4901-b3ce-12f0f6201dcd" providerId="ADAL" clId="{9230932C-8C66-F74B-A0E2-B96F43AC3136}" dt="2023-04-26T19:46:22.486" v="3304" actId="20577"/>
          <ac:spMkLst>
            <pc:docMk/>
            <pc:sldMk cId="1071813511" sldId="2802"/>
            <ac:spMk id="22" creationId="{0D23BD37-8653-5039-9516-B67AC1EAC083}"/>
          </ac:spMkLst>
        </pc:spChg>
        <pc:spChg chg="add mod">
          <ac:chgData name="Chun Li" userId="fb192bda-63e8-4901-b3ce-12f0f6201dcd" providerId="ADAL" clId="{9230932C-8C66-F74B-A0E2-B96F43AC3136}" dt="2023-04-26T19:48:58.031" v="3314" actId="1076"/>
          <ac:spMkLst>
            <pc:docMk/>
            <pc:sldMk cId="1071813511" sldId="2802"/>
            <ac:spMk id="23" creationId="{D8F66D7E-3D5A-6DF8-1C87-CC810459C851}"/>
          </ac:spMkLst>
        </pc:spChg>
        <pc:spChg chg="add mod">
          <ac:chgData name="Chun Li" userId="fb192bda-63e8-4901-b3ce-12f0f6201dcd" providerId="ADAL" clId="{9230932C-8C66-F74B-A0E2-B96F43AC3136}" dt="2023-04-26T19:50:35.008" v="3333" actId="1076"/>
          <ac:spMkLst>
            <pc:docMk/>
            <pc:sldMk cId="1071813511" sldId="2802"/>
            <ac:spMk id="38" creationId="{CE74D274-8842-9B80-8BEA-E8338EC32A64}"/>
          </ac:spMkLst>
        </pc:spChg>
        <pc:spChg chg="add mod">
          <ac:chgData name="Chun Li" userId="fb192bda-63e8-4901-b3ce-12f0f6201dcd" providerId="ADAL" clId="{9230932C-8C66-F74B-A0E2-B96F43AC3136}" dt="2023-04-26T19:50:35.008" v="3333" actId="1076"/>
          <ac:spMkLst>
            <pc:docMk/>
            <pc:sldMk cId="1071813511" sldId="2802"/>
            <ac:spMk id="39" creationId="{D3E8F948-F9E2-1F2A-52D5-1E5C70E1C844}"/>
          </ac:spMkLst>
        </pc:spChg>
        <pc:spChg chg="add del mod">
          <ac:chgData name="Chun Li" userId="fb192bda-63e8-4901-b3ce-12f0f6201dcd" providerId="ADAL" clId="{9230932C-8C66-F74B-A0E2-B96F43AC3136}" dt="2023-04-26T19:50:43.987" v="3337"/>
          <ac:spMkLst>
            <pc:docMk/>
            <pc:sldMk cId="1071813511" sldId="2802"/>
            <ac:spMk id="40" creationId="{E537FEB0-B0A2-268B-5E2A-8E6D0F600F4D}"/>
          </ac:spMkLst>
        </pc:spChg>
        <pc:spChg chg="add del mod">
          <ac:chgData name="Chun Li" userId="fb192bda-63e8-4901-b3ce-12f0f6201dcd" providerId="ADAL" clId="{9230932C-8C66-F74B-A0E2-B96F43AC3136}" dt="2023-04-26T19:50:43.987" v="3337"/>
          <ac:spMkLst>
            <pc:docMk/>
            <pc:sldMk cId="1071813511" sldId="2802"/>
            <ac:spMk id="41" creationId="{3B7C5052-F2B8-F4F5-EB04-57384BBB8277}"/>
          </ac:spMkLst>
        </pc:spChg>
        <pc:spChg chg="add mod">
          <ac:chgData name="Chun Li" userId="fb192bda-63e8-4901-b3ce-12f0f6201dcd" providerId="ADAL" clId="{9230932C-8C66-F74B-A0E2-B96F43AC3136}" dt="2023-04-26T19:50:52.133" v="3339" actId="1076"/>
          <ac:spMkLst>
            <pc:docMk/>
            <pc:sldMk cId="1071813511" sldId="2802"/>
            <ac:spMk id="42" creationId="{B18C4177-D55A-69D0-C393-A4B541577510}"/>
          </ac:spMkLst>
        </pc:spChg>
        <pc:spChg chg="add mod">
          <ac:chgData name="Chun Li" userId="fb192bda-63e8-4901-b3ce-12f0f6201dcd" providerId="ADAL" clId="{9230932C-8C66-F74B-A0E2-B96F43AC3136}" dt="2023-04-26T19:50:52.133" v="3339" actId="1076"/>
          <ac:spMkLst>
            <pc:docMk/>
            <pc:sldMk cId="1071813511" sldId="2802"/>
            <ac:spMk id="43" creationId="{D51BB839-E5BD-951B-5889-69A38F230A18}"/>
          </ac:spMkLst>
        </pc:spChg>
        <pc:spChg chg="add mod">
          <ac:chgData name="Chun Li" userId="fb192bda-63e8-4901-b3ce-12f0f6201dcd" providerId="ADAL" clId="{9230932C-8C66-F74B-A0E2-B96F43AC3136}" dt="2023-04-26T19:51:05.270" v="3341" actId="1076"/>
          <ac:spMkLst>
            <pc:docMk/>
            <pc:sldMk cId="1071813511" sldId="2802"/>
            <ac:spMk id="44" creationId="{479BAF57-6ABE-702C-54D3-6F8DBEC24D7D}"/>
          </ac:spMkLst>
        </pc:spChg>
        <pc:spChg chg="add mod">
          <ac:chgData name="Chun Li" userId="fb192bda-63e8-4901-b3ce-12f0f6201dcd" providerId="ADAL" clId="{9230932C-8C66-F74B-A0E2-B96F43AC3136}" dt="2023-04-26T19:51:05.270" v="3341" actId="1076"/>
          <ac:spMkLst>
            <pc:docMk/>
            <pc:sldMk cId="1071813511" sldId="2802"/>
            <ac:spMk id="45" creationId="{5BC833E5-837A-4EAD-CEC8-3FC2366E72B7}"/>
          </ac:spMkLst>
        </pc:spChg>
        <pc:spChg chg="add del mod">
          <ac:chgData name="Chun Li" userId="fb192bda-63e8-4901-b3ce-12f0f6201dcd" providerId="ADAL" clId="{9230932C-8C66-F74B-A0E2-B96F43AC3136}" dt="2023-04-26T19:51:10.305" v="3345"/>
          <ac:spMkLst>
            <pc:docMk/>
            <pc:sldMk cId="1071813511" sldId="2802"/>
            <ac:spMk id="46" creationId="{150AACD9-CFC9-B3E1-F797-DEA147BF0D51}"/>
          </ac:spMkLst>
        </pc:spChg>
        <pc:spChg chg="add del mod">
          <ac:chgData name="Chun Li" userId="fb192bda-63e8-4901-b3ce-12f0f6201dcd" providerId="ADAL" clId="{9230932C-8C66-F74B-A0E2-B96F43AC3136}" dt="2023-04-26T19:51:10.305" v="3345"/>
          <ac:spMkLst>
            <pc:docMk/>
            <pc:sldMk cId="1071813511" sldId="2802"/>
            <ac:spMk id="47" creationId="{0A7F7C87-D494-2523-649A-EFB6C089E605}"/>
          </ac:spMkLst>
        </pc:spChg>
        <pc:spChg chg="add del mod">
          <ac:chgData name="Chun Li" userId="fb192bda-63e8-4901-b3ce-12f0f6201dcd" providerId="ADAL" clId="{9230932C-8C66-F74B-A0E2-B96F43AC3136}" dt="2023-04-26T19:51:15.094" v="3349"/>
          <ac:spMkLst>
            <pc:docMk/>
            <pc:sldMk cId="1071813511" sldId="2802"/>
            <ac:spMk id="48" creationId="{E024DEB2-D590-088E-37AC-CDC02F4869E8}"/>
          </ac:spMkLst>
        </pc:spChg>
        <pc:spChg chg="add del mod">
          <ac:chgData name="Chun Li" userId="fb192bda-63e8-4901-b3ce-12f0f6201dcd" providerId="ADAL" clId="{9230932C-8C66-F74B-A0E2-B96F43AC3136}" dt="2023-04-26T19:51:15.094" v="3349"/>
          <ac:spMkLst>
            <pc:docMk/>
            <pc:sldMk cId="1071813511" sldId="2802"/>
            <ac:spMk id="49" creationId="{67503A89-5002-A141-81CE-194B58F128B7}"/>
          </ac:spMkLst>
        </pc:spChg>
        <pc:spChg chg="add del mod">
          <ac:chgData name="Chun Li" userId="fb192bda-63e8-4901-b3ce-12f0f6201dcd" providerId="ADAL" clId="{9230932C-8C66-F74B-A0E2-B96F43AC3136}" dt="2023-04-26T19:51:19.534" v="3351"/>
          <ac:spMkLst>
            <pc:docMk/>
            <pc:sldMk cId="1071813511" sldId="2802"/>
            <ac:spMk id="50" creationId="{B27144AF-9186-5969-5765-E88E393FB1AC}"/>
          </ac:spMkLst>
        </pc:spChg>
        <pc:spChg chg="add del mod">
          <ac:chgData name="Chun Li" userId="fb192bda-63e8-4901-b3ce-12f0f6201dcd" providerId="ADAL" clId="{9230932C-8C66-F74B-A0E2-B96F43AC3136}" dt="2023-04-26T19:51:19.534" v="3351"/>
          <ac:spMkLst>
            <pc:docMk/>
            <pc:sldMk cId="1071813511" sldId="2802"/>
            <ac:spMk id="51" creationId="{3AB1B5DC-114C-056B-FA6C-813636E0AD61}"/>
          </ac:spMkLst>
        </pc:spChg>
        <pc:spChg chg="add mod">
          <ac:chgData name="Chun Li" userId="fb192bda-63e8-4901-b3ce-12f0f6201dcd" providerId="ADAL" clId="{9230932C-8C66-F74B-A0E2-B96F43AC3136}" dt="2023-04-26T19:51:57.314" v="3369" actId="1076"/>
          <ac:spMkLst>
            <pc:docMk/>
            <pc:sldMk cId="1071813511" sldId="2802"/>
            <ac:spMk id="52" creationId="{8FCB9E27-ACB1-7AE1-E70D-A93EB38FF314}"/>
          </ac:spMkLst>
        </pc:spChg>
        <pc:spChg chg="add mod">
          <ac:chgData name="Chun Li" userId="fb192bda-63e8-4901-b3ce-12f0f6201dcd" providerId="ADAL" clId="{9230932C-8C66-F74B-A0E2-B96F43AC3136}" dt="2023-04-26T19:52:06.048" v="3376" actId="1036"/>
          <ac:spMkLst>
            <pc:docMk/>
            <pc:sldMk cId="1071813511" sldId="2802"/>
            <ac:spMk id="53" creationId="{2229DD28-5DB2-6C51-8049-AA105DB35107}"/>
          </ac:spMkLst>
        </pc:spChg>
        <pc:picChg chg="add del mod">
          <ac:chgData name="Chun Li" userId="fb192bda-63e8-4901-b3ce-12f0f6201dcd" providerId="ADAL" clId="{9230932C-8C66-F74B-A0E2-B96F43AC3136}" dt="2023-04-26T19:44:06.188" v="3269"/>
          <ac:picMkLst>
            <pc:docMk/>
            <pc:sldMk cId="1071813511" sldId="2802"/>
            <ac:picMk id="8" creationId="{AE5FFA2C-841D-F451-0AD0-988C8E44F0E6}"/>
          </ac:picMkLst>
        </pc:picChg>
        <pc:picChg chg="add del mod">
          <ac:chgData name="Chun Li" userId="fb192bda-63e8-4901-b3ce-12f0f6201dcd" providerId="ADAL" clId="{9230932C-8C66-F74B-A0E2-B96F43AC3136}" dt="2023-04-26T19:44:06.188" v="3269"/>
          <ac:picMkLst>
            <pc:docMk/>
            <pc:sldMk cId="1071813511" sldId="2802"/>
            <ac:picMk id="9" creationId="{0E787F3A-0E0E-B137-B852-A3A49E95E5FC}"/>
          </ac:picMkLst>
        </pc:picChg>
        <pc:picChg chg="add del mod">
          <ac:chgData name="Chun Li" userId="fb192bda-63e8-4901-b3ce-12f0f6201dcd" providerId="ADAL" clId="{9230932C-8C66-F74B-A0E2-B96F43AC3136}" dt="2023-04-26T19:51:34.280" v="3358" actId="1076"/>
          <ac:picMkLst>
            <pc:docMk/>
            <pc:sldMk cId="1071813511" sldId="2802"/>
            <ac:picMk id="11" creationId="{9D6EB6D7-6ED3-7944-EC6E-F41966AC52B1}"/>
          </ac:picMkLst>
        </pc:picChg>
        <pc:picChg chg="add mod">
          <ac:chgData name="Chun Li" userId="fb192bda-63e8-4901-b3ce-12f0f6201dcd" providerId="ADAL" clId="{9230932C-8C66-F74B-A0E2-B96F43AC3136}" dt="2023-04-26T19:48:48.760" v="3311" actId="14100"/>
          <ac:picMkLst>
            <pc:docMk/>
            <pc:sldMk cId="1071813511" sldId="2802"/>
            <ac:picMk id="13" creationId="{6575C7C3-2534-678D-2712-698AC4D18E03}"/>
          </ac:picMkLst>
        </pc:picChg>
        <pc:picChg chg="add mod">
          <ac:chgData name="Chun Li" userId="fb192bda-63e8-4901-b3ce-12f0f6201dcd" providerId="ADAL" clId="{9230932C-8C66-F74B-A0E2-B96F43AC3136}" dt="2023-04-26T19:45:31.284" v="3294" actId="1076"/>
          <ac:picMkLst>
            <pc:docMk/>
            <pc:sldMk cId="1071813511" sldId="2802"/>
            <ac:picMk id="15" creationId="{D8D40FD5-AD56-C751-5B4B-A00FE731D973}"/>
          </ac:picMkLst>
        </pc:picChg>
        <pc:picChg chg="add del mod">
          <ac:chgData name="Chun Li" userId="fb192bda-63e8-4901-b3ce-12f0f6201dcd" providerId="ADAL" clId="{9230932C-8C66-F74B-A0E2-B96F43AC3136}" dt="2023-04-26T19:44:56.264" v="3285" actId="478"/>
          <ac:picMkLst>
            <pc:docMk/>
            <pc:sldMk cId="1071813511" sldId="2802"/>
            <ac:picMk id="17" creationId="{6B9D5A71-9A5A-2636-C529-2F3A872C7B98}"/>
          </ac:picMkLst>
        </pc:picChg>
        <pc:picChg chg="add mod">
          <ac:chgData name="Chun Li" userId="fb192bda-63e8-4901-b3ce-12f0f6201dcd" providerId="ADAL" clId="{9230932C-8C66-F74B-A0E2-B96F43AC3136}" dt="2023-04-26T19:45:25.684" v="3293" actId="1076"/>
          <ac:picMkLst>
            <pc:docMk/>
            <pc:sldMk cId="1071813511" sldId="2802"/>
            <ac:picMk id="19" creationId="{913DF7C7-8305-8CF6-377C-1920E6A987BB}"/>
          </ac:picMkLst>
        </pc:picChg>
        <pc:picChg chg="add mod">
          <ac:chgData name="Chun Li" userId="fb192bda-63e8-4901-b3ce-12f0f6201dcd" providerId="ADAL" clId="{9230932C-8C66-F74B-A0E2-B96F43AC3136}" dt="2023-04-26T19:49:08.196" v="3316" actId="1076"/>
          <ac:picMkLst>
            <pc:docMk/>
            <pc:sldMk cId="1071813511" sldId="2802"/>
            <ac:picMk id="25" creationId="{E100E91A-4018-0DCA-3FD5-ABAA6C2D50B6}"/>
          </ac:picMkLst>
        </pc:picChg>
        <pc:cxnChg chg="add mod">
          <ac:chgData name="Chun Li" userId="fb192bda-63e8-4901-b3ce-12f0f6201dcd" providerId="ADAL" clId="{9230932C-8C66-F74B-A0E2-B96F43AC3136}" dt="2023-04-26T19:49:36.193" v="3321" actId="1076"/>
          <ac:cxnSpMkLst>
            <pc:docMk/>
            <pc:sldMk cId="1071813511" sldId="2802"/>
            <ac:cxnSpMk id="26" creationId="{B6A6EC9A-6F38-E254-D5F3-A03D43F5A61C}"/>
          </ac:cxnSpMkLst>
        </pc:cxnChg>
        <pc:cxnChg chg="add mod">
          <ac:chgData name="Chun Li" userId="fb192bda-63e8-4901-b3ce-12f0f6201dcd" providerId="ADAL" clId="{9230932C-8C66-F74B-A0E2-B96F43AC3136}" dt="2023-04-26T19:49:41.064" v="3323" actId="1076"/>
          <ac:cxnSpMkLst>
            <pc:docMk/>
            <pc:sldMk cId="1071813511" sldId="2802"/>
            <ac:cxnSpMk id="27" creationId="{1107ADFF-6AAD-B5AA-7378-6327686B63A4}"/>
          </ac:cxnSpMkLst>
        </pc:cxnChg>
        <pc:cxnChg chg="add del mod">
          <ac:chgData name="Chun Li" userId="fb192bda-63e8-4901-b3ce-12f0f6201dcd" providerId="ADAL" clId="{9230932C-8C66-F74B-A0E2-B96F43AC3136}" dt="2023-04-26T19:49:31.423" v="3319" actId="478"/>
          <ac:cxnSpMkLst>
            <pc:docMk/>
            <pc:sldMk cId="1071813511" sldId="2802"/>
            <ac:cxnSpMk id="28" creationId="{A3194775-1E89-6868-9BD7-591C30DA88B1}"/>
          </ac:cxnSpMkLst>
        </pc:cxnChg>
        <pc:cxnChg chg="add mod">
          <ac:chgData name="Chun Li" userId="fb192bda-63e8-4901-b3ce-12f0f6201dcd" providerId="ADAL" clId="{9230932C-8C66-F74B-A0E2-B96F43AC3136}" dt="2023-04-26T19:49:33.338" v="3320" actId="1076"/>
          <ac:cxnSpMkLst>
            <pc:docMk/>
            <pc:sldMk cId="1071813511" sldId="2802"/>
            <ac:cxnSpMk id="29" creationId="{60CE33DF-E3E0-2504-A54A-F7BD222D65EE}"/>
          </ac:cxnSpMkLst>
        </pc:cxnChg>
        <pc:cxnChg chg="add mod">
          <ac:chgData name="Chun Li" userId="fb192bda-63e8-4901-b3ce-12f0f6201dcd" providerId="ADAL" clId="{9230932C-8C66-F74B-A0E2-B96F43AC3136}" dt="2023-04-26T19:49:28.272" v="3318" actId="1076"/>
          <ac:cxnSpMkLst>
            <pc:docMk/>
            <pc:sldMk cId="1071813511" sldId="2802"/>
            <ac:cxnSpMk id="30" creationId="{CEA5622A-78BA-4766-322D-621E5B475456}"/>
          </ac:cxnSpMkLst>
        </pc:cxnChg>
        <pc:cxnChg chg="add mod">
          <ac:chgData name="Chun Li" userId="fb192bda-63e8-4901-b3ce-12f0f6201dcd" providerId="ADAL" clId="{9230932C-8C66-F74B-A0E2-B96F43AC3136}" dt="2023-04-26T19:49:39.181" v="3322" actId="1076"/>
          <ac:cxnSpMkLst>
            <pc:docMk/>
            <pc:sldMk cId="1071813511" sldId="2802"/>
            <ac:cxnSpMk id="31" creationId="{51914ACD-318A-6139-08AA-EAF372A351D6}"/>
          </ac:cxnSpMkLst>
        </pc:cxnChg>
        <pc:cxnChg chg="add mod">
          <ac:chgData name="Chun Li" userId="fb192bda-63e8-4901-b3ce-12f0f6201dcd" providerId="ADAL" clId="{9230932C-8C66-F74B-A0E2-B96F43AC3136}" dt="2023-04-26T19:50:15.516" v="3331" actId="692"/>
          <ac:cxnSpMkLst>
            <pc:docMk/>
            <pc:sldMk cId="1071813511" sldId="2802"/>
            <ac:cxnSpMk id="32" creationId="{65FE953B-9D7B-2498-9825-1DD3B59E2C03}"/>
          </ac:cxnSpMkLst>
        </pc:cxnChg>
        <pc:cxnChg chg="add mod">
          <ac:chgData name="Chun Li" userId="fb192bda-63e8-4901-b3ce-12f0f6201dcd" providerId="ADAL" clId="{9230932C-8C66-F74B-A0E2-B96F43AC3136}" dt="2023-04-26T19:50:15.516" v="3331" actId="692"/>
          <ac:cxnSpMkLst>
            <pc:docMk/>
            <pc:sldMk cId="1071813511" sldId="2802"/>
            <ac:cxnSpMk id="33" creationId="{F4CB865E-7597-52B9-41F4-3D9C580ED752}"/>
          </ac:cxnSpMkLst>
        </pc:cxnChg>
        <pc:cxnChg chg="add del mod">
          <ac:chgData name="Chun Li" userId="fb192bda-63e8-4901-b3ce-12f0f6201dcd" providerId="ADAL" clId="{9230932C-8C66-F74B-A0E2-B96F43AC3136}" dt="2023-04-26T19:49:58.156" v="3327" actId="478"/>
          <ac:cxnSpMkLst>
            <pc:docMk/>
            <pc:sldMk cId="1071813511" sldId="2802"/>
            <ac:cxnSpMk id="34" creationId="{AA96543A-2E15-ED82-B85B-98E8F34E38C6}"/>
          </ac:cxnSpMkLst>
        </pc:cxnChg>
        <pc:cxnChg chg="add mod">
          <ac:chgData name="Chun Li" userId="fb192bda-63e8-4901-b3ce-12f0f6201dcd" providerId="ADAL" clId="{9230932C-8C66-F74B-A0E2-B96F43AC3136}" dt="2023-04-26T19:50:15.516" v="3331" actId="692"/>
          <ac:cxnSpMkLst>
            <pc:docMk/>
            <pc:sldMk cId="1071813511" sldId="2802"/>
            <ac:cxnSpMk id="35" creationId="{53A120E5-4EE8-62AA-F158-435A4E0E664E}"/>
          </ac:cxnSpMkLst>
        </pc:cxnChg>
        <pc:cxnChg chg="add mod">
          <ac:chgData name="Chun Li" userId="fb192bda-63e8-4901-b3ce-12f0f6201dcd" providerId="ADAL" clId="{9230932C-8C66-F74B-A0E2-B96F43AC3136}" dt="2023-04-26T19:50:15.516" v="3331" actId="692"/>
          <ac:cxnSpMkLst>
            <pc:docMk/>
            <pc:sldMk cId="1071813511" sldId="2802"/>
            <ac:cxnSpMk id="36" creationId="{2F456F7B-51A4-AC8A-3870-1324099103A8}"/>
          </ac:cxnSpMkLst>
        </pc:cxnChg>
        <pc:cxnChg chg="add mod">
          <ac:chgData name="Chun Li" userId="fb192bda-63e8-4901-b3ce-12f0f6201dcd" providerId="ADAL" clId="{9230932C-8C66-F74B-A0E2-B96F43AC3136}" dt="2023-04-26T19:50:15.516" v="3331" actId="692"/>
          <ac:cxnSpMkLst>
            <pc:docMk/>
            <pc:sldMk cId="1071813511" sldId="2802"/>
            <ac:cxnSpMk id="37" creationId="{D7F36D8F-8C94-5CBD-2510-CC903B4188F0}"/>
          </ac:cxnSpMkLst>
        </pc:cxnChg>
      </pc:sldChg>
      <pc:sldChg chg="addSp delSp modSp add mod modNotesTx">
        <pc:chgData name="Chun Li" userId="fb192bda-63e8-4901-b3ce-12f0f6201dcd" providerId="ADAL" clId="{9230932C-8C66-F74B-A0E2-B96F43AC3136}" dt="2023-04-26T20:10:15.100" v="4122" actId="20577"/>
        <pc:sldMkLst>
          <pc:docMk/>
          <pc:sldMk cId="2080791163" sldId="2803"/>
        </pc:sldMkLst>
        <pc:spChg chg="add mod">
          <ac:chgData name="Chun Li" userId="fb192bda-63e8-4901-b3ce-12f0f6201dcd" providerId="ADAL" clId="{9230932C-8C66-F74B-A0E2-B96F43AC3136}" dt="2023-04-26T19:14:36.850" v="3044"/>
          <ac:spMkLst>
            <pc:docMk/>
            <pc:sldMk cId="2080791163" sldId="2803"/>
            <ac:spMk id="2" creationId="{743B5BAD-4540-4385-E35A-AE8D068308E7}"/>
          </ac:spMkLst>
        </pc:spChg>
        <pc:spChg chg="add mod">
          <ac:chgData name="Chun Li" userId="fb192bda-63e8-4901-b3ce-12f0f6201dcd" providerId="ADAL" clId="{9230932C-8C66-F74B-A0E2-B96F43AC3136}" dt="2023-04-26T19:14:36.850" v="3044"/>
          <ac:spMkLst>
            <pc:docMk/>
            <pc:sldMk cId="2080791163" sldId="2803"/>
            <ac:spMk id="3" creationId="{C2D99A32-497D-0072-4542-10784E71E6C1}"/>
          </ac:spMkLst>
        </pc:spChg>
        <pc:spChg chg="add mod">
          <ac:chgData name="Chun Li" userId="fb192bda-63e8-4901-b3ce-12f0f6201dcd" providerId="ADAL" clId="{9230932C-8C66-F74B-A0E2-B96F43AC3136}" dt="2023-04-26T19:14:36.850" v="3044"/>
          <ac:spMkLst>
            <pc:docMk/>
            <pc:sldMk cId="2080791163" sldId="2803"/>
            <ac:spMk id="4" creationId="{71E343E4-8A6A-217E-87E2-3772BD67B40E}"/>
          </ac:spMkLst>
        </pc:spChg>
        <pc:spChg chg="add mod">
          <ac:chgData name="Chun Li" userId="fb192bda-63e8-4901-b3ce-12f0f6201dcd" providerId="ADAL" clId="{9230932C-8C66-F74B-A0E2-B96F43AC3136}" dt="2023-04-26T19:14:36.850" v="3044"/>
          <ac:spMkLst>
            <pc:docMk/>
            <pc:sldMk cId="2080791163" sldId="2803"/>
            <ac:spMk id="5" creationId="{E18D89C9-EED6-AF4B-1869-96C83B1D0D3F}"/>
          </ac:spMkLst>
        </pc:spChg>
        <pc:spChg chg="add mod">
          <ac:chgData name="Chun Li" userId="fb192bda-63e8-4901-b3ce-12f0f6201dcd" providerId="ADAL" clId="{9230932C-8C66-F74B-A0E2-B96F43AC3136}" dt="2023-04-26T19:14:36.850" v="3044"/>
          <ac:spMkLst>
            <pc:docMk/>
            <pc:sldMk cId="2080791163" sldId="2803"/>
            <ac:spMk id="6" creationId="{7241CA7B-51CB-6390-A80B-5076E23EEF9E}"/>
          </ac:spMkLst>
        </pc:spChg>
        <pc:spChg chg="add mod">
          <ac:chgData name="Chun Li" userId="fb192bda-63e8-4901-b3ce-12f0f6201dcd" providerId="ADAL" clId="{9230932C-8C66-F74B-A0E2-B96F43AC3136}" dt="2023-04-26T20:03:25.077" v="3762" actId="1076"/>
          <ac:spMkLst>
            <pc:docMk/>
            <pc:sldMk cId="2080791163" sldId="2803"/>
            <ac:spMk id="7" creationId="{47E482EC-215F-D992-49FC-528CA2F6FB0E}"/>
          </ac:spMkLst>
        </pc:spChg>
        <pc:spChg chg="add mod">
          <ac:chgData name="Chun Li" userId="fb192bda-63e8-4901-b3ce-12f0f6201dcd" providerId="ADAL" clId="{9230932C-8C66-F74B-A0E2-B96F43AC3136}" dt="2023-04-26T20:03:38.748" v="3767" actId="207"/>
          <ac:spMkLst>
            <pc:docMk/>
            <pc:sldMk cId="2080791163" sldId="2803"/>
            <ac:spMk id="20" creationId="{0672E42D-E082-5935-48CA-CC72F4F1BBAB}"/>
          </ac:spMkLst>
        </pc:spChg>
        <pc:spChg chg="add mod">
          <ac:chgData name="Chun Li" userId="fb192bda-63e8-4901-b3ce-12f0f6201dcd" providerId="ADAL" clId="{9230932C-8C66-F74B-A0E2-B96F43AC3136}" dt="2023-04-26T20:03:44.108" v="3769" actId="20577"/>
          <ac:spMkLst>
            <pc:docMk/>
            <pc:sldMk cId="2080791163" sldId="2803"/>
            <ac:spMk id="21" creationId="{50F778CB-334D-7EF6-080F-B892701BB568}"/>
          </ac:spMkLst>
        </pc:spChg>
        <pc:spChg chg="add mod">
          <ac:chgData name="Chun Li" userId="fb192bda-63e8-4901-b3ce-12f0f6201dcd" providerId="ADAL" clId="{9230932C-8C66-F74B-A0E2-B96F43AC3136}" dt="2023-04-26T20:03:47.684" v="3771" actId="571"/>
          <ac:spMkLst>
            <pc:docMk/>
            <pc:sldMk cId="2080791163" sldId="2803"/>
            <ac:spMk id="23" creationId="{58B3B138-0FE5-8024-7E43-85C62B63C535}"/>
          </ac:spMkLst>
        </pc:spChg>
        <pc:spChg chg="add mod">
          <ac:chgData name="Chun Li" userId="fb192bda-63e8-4901-b3ce-12f0f6201dcd" providerId="ADAL" clId="{9230932C-8C66-F74B-A0E2-B96F43AC3136}" dt="2023-04-26T20:03:53.217" v="3774" actId="20577"/>
          <ac:spMkLst>
            <pc:docMk/>
            <pc:sldMk cId="2080791163" sldId="2803"/>
            <ac:spMk id="24" creationId="{437C59C3-968B-CCAA-0A3C-B5EE685BFC51}"/>
          </ac:spMkLst>
        </pc:spChg>
        <pc:spChg chg="add mod">
          <ac:chgData name="Chun Li" userId="fb192bda-63e8-4901-b3ce-12f0f6201dcd" providerId="ADAL" clId="{9230932C-8C66-F74B-A0E2-B96F43AC3136}" dt="2023-04-26T20:04:17.551" v="3780" actId="1076"/>
          <ac:spMkLst>
            <pc:docMk/>
            <pc:sldMk cId="2080791163" sldId="2803"/>
            <ac:spMk id="25" creationId="{62716B57-DE68-3EA4-A7ED-3FDA267C600D}"/>
          </ac:spMkLst>
        </pc:spChg>
        <pc:spChg chg="add mod">
          <ac:chgData name="Chun Li" userId="fb192bda-63e8-4901-b3ce-12f0f6201dcd" providerId="ADAL" clId="{9230932C-8C66-F74B-A0E2-B96F43AC3136}" dt="2023-04-26T20:04:32.907" v="3782" actId="1076"/>
          <ac:spMkLst>
            <pc:docMk/>
            <pc:sldMk cId="2080791163" sldId="2803"/>
            <ac:spMk id="26" creationId="{E5410D5B-A1B4-141A-308F-624C0AC510E0}"/>
          </ac:spMkLst>
        </pc:spChg>
        <pc:spChg chg="add mod">
          <ac:chgData name="Chun Li" userId="fb192bda-63e8-4901-b3ce-12f0f6201dcd" providerId="ADAL" clId="{9230932C-8C66-F74B-A0E2-B96F43AC3136}" dt="2023-04-26T20:04:36.985" v="3784" actId="571"/>
          <ac:spMkLst>
            <pc:docMk/>
            <pc:sldMk cId="2080791163" sldId="2803"/>
            <ac:spMk id="28" creationId="{67979D1E-37E7-3CD2-BCFF-5E66A55A1B7B}"/>
          </ac:spMkLst>
        </pc:spChg>
        <pc:spChg chg="add mod">
          <ac:chgData name="Chun Li" userId="fb192bda-63e8-4901-b3ce-12f0f6201dcd" providerId="ADAL" clId="{9230932C-8C66-F74B-A0E2-B96F43AC3136}" dt="2023-04-26T20:04:42.326" v="3785" actId="571"/>
          <ac:spMkLst>
            <pc:docMk/>
            <pc:sldMk cId="2080791163" sldId="2803"/>
            <ac:spMk id="29" creationId="{78F7E518-41EF-AF43-8C3A-77AB09EF27EA}"/>
          </ac:spMkLst>
        </pc:spChg>
        <pc:spChg chg="add mod">
          <ac:chgData name="Chun Li" userId="fb192bda-63e8-4901-b3ce-12f0f6201dcd" providerId="ADAL" clId="{9230932C-8C66-F74B-A0E2-B96F43AC3136}" dt="2023-04-26T20:04:48.184" v="3787" actId="14100"/>
          <ac:spMkLst>
            <pc:docMk/>
            <pc:sldMk cId="2080791163" sldId="2803"/>
            <ac:spMk id="30" creationId="{F3D0F2EB-D246-FBA5-0AFA-39E312216FA1}"/>
          </ac:spMkLst>
        </pc:spChg>
        <pc:spChg chg="add mod">
          <ac:chgData name="Chun Li" userId="fb192bda-63e8-4901-b3ce-12f0f6201dcd" providerId="ADAL" clId="{9230932C-8C66-F74B-A0E2-B96F43AC3136}" dt="2023-04-26T20:04:51.896" v="3789" actId="571"/>
          <ac:spMkLst>
            <pc:docMk/>
            <pc:sldMk cId="2080791163" sldId="2803"/>
            <ac:spMk id="32" creationId="{377B1765-351B-2662-0CB4-89D8EA523309}"/>
          </ac:spMkLst>
        </pc:spChg>
        <pc:spChg chg="add mod">
          <ac:chgData name="Chun Li" userId="fb192bda-63e8-4901-b3ce-12f0f6201dcd" providerId="ADAL" clId="{9230932C-8C66-F74B-A0E2-B96F43AC3136}" dt="2023-04-26T20:04:59.442" v="3791" actId="1076"/>
          <ac:spMkLst>
            <pc:docMk/>
            <pc:sldMk cId="2080791163" sldId="2803"/>
            <ac:spMk id="33" creationId="{E91AA8F0-46C9-284E-BC95-7790E5CAC851}"/>
          </ac:spMkLst>
        </pc:spChg>
        <pc:spChg chg="add mod">
          <ac:chgData name="Chun Li" userId="fb192bda-63e8-4901-b3ce-12f0f6201dcd" providerId="ADAL" clId="{9230932C-8C66-F74B-A0E2-B96F43AC3136}" dt="2023-04-26T20:05:16.467" v="3797" actId="208"/>
          <ac:spMkLst>
            <pc:docMk/>
            <pc:sldMk cId="2080791163" sldId="2803"/>
            <ac:spMk id="34" creationId="{99AF5940-A424-3618-E59F-D7D4269F4C78}"/>
          </ac:spMkLst>
        </pc:spChg>
        <pc:spChg chg="add mod">
          <ac:chgData name="Chun Li" userId="fb192bda-63e8-4901-b3ce-12f0f6201dcd" providerId="ADAL" clId="{9230932C-8C66-F74B-A0E2-B96F43AC3136}" dt="2023-04-26T20:05:23.193" v="3799" actId="571"/>
          <ac:spMkLst>
            <pc:docMk/>
            <pc:sldMk cId="2080791163" sldId="2803"/>
            <ac:spMk id="36" creationId="{4EC54DEC-6C6E-3ADA-D93B-280C2F1E67DD}"/>
          </ac:spMkLst>
        </pc:spChg>
        <pc:spChg chg="add mod">
          <ac:chgData name="Chun Li" userId="fb192bda-63e8-4901-b3ce-12f0f6201dcd" providerId="ADAL" clId="{9230932C-8C66-F74B-A0E2-B96F43AC3136}" dt="2023-04-26T20:07:39.961" v="3848" actId="14100"/>
          <ac:spMkLst>
            <pc:docMk/>
            <pc:sldMk cId="2080791163" sldId="2803"/>
            <ac:spMk id="37" creationId="{8BC75545-16EC-7676-70BC-4DB99BFE6D46}"/>
          </ac:spMkLst>
        </pc:spChg>
        <pc:spChg chg="add mod">
          <ac:chgData name="Chun Li" userId="fb192bda-63e8-4901-b3ce-12f0f6201dcd" providerId="ADAL" clId="{9230932C-8C66-F74B-A0E2-B96F43AC3136}" dt="2023-04-26T20:05:42.328" v="3805" actId="1076"/>
          <ac:spMkLst>
            <pc:docMk/>
            <pc:sldMk cId="2080791163" sldId="2803"/>
            <ac:spMk id="38" creationId="{E4BEFC7F-37C9-03F6-374F-E5DA81989441}"/>
          </ac:spMkLst>
        </pc:spChg>
        <pc:spChg chg="add mod">
          <ac:chgData name="Chun Li" userId="fb192bda-63e8-4901-b3ce-12f0f6201dcd" providerId="ADAL" clId="{9230932C-8C66-F74B-A0E2-B96F43AC3136}" dt="2023-04-26T20:05:48.554" v="3807" actId="1076"/>
          <ac:spMkLst>
            <pc:docMk/>
            <pc:sldMk cId="2080791163" sldId="2803"/>
            <ac:spMk id="39" creationId="{7AC631A9-85DC-A37B-2D4A-732E59BD4307}"/>
          </ac:spMkLst>
        </pc:spChg>
        <pc:spChg chg="add mod">
          <ac:chgData name="Chun Li" userId="fb192bda-63e8-4901-b3ce-12f0f6201dcd" providerId="ADAL" clId="{9230932C-8C66-F74B-A0E2-B96F43AC3136}" dt="2023-04-26T20:06:14.364" v="3821" actId="1038"/>
          <ac:spMkLst>
            <pc:docMk/>
            <pc:sldMk cId="2080791163" sldId="2803"/>
            <ac:spMk id="40" creationId="{A2675710-EF1C-56AE-56CD-60ECF2BA7A3E}"/>
          </ac:spMkLst>
        </pc:spChg>
        <pc:spChg chg="add mod">
          <ac:chgData name="Chun Li" userId="fb192bda-63e8-4901-b3ce-12f0f6201dcd" providerId="ADAL" clId="{9230932C-8C66-F74B-A0E2-B96F43AC3136}" dt="2023-04-26T20:06:30.106" v="3828" actId="14100"/>
          <ac:spMkLst>
            <pc:docMk/>
            <pc:sldMk cId="2080791163" sldId="2803"/>
            <ac:spMk id="41" creationId="{39EB2815-5BC5-5A90-3BD3-3ABE06F74F71}"/>
          </ac:spMkLst>
        </pc:spChg>
        <pc:spChg chg="add mod">
          <ac:chgData name="Chun Li" userId="fb192bda-63e8-4901-b3ce-12f0f6201dcd" providerId="ADAL" clId="{9230932C-8C66-F74B-A0E2-B96F43AC3136}" dt="2023-04-26T20:06:39.499" v="3830" actId="1076"/>
          <ac:spMkLst>
            <pc:docMk/>
            <pc:sldMk cId="2080791163" sldId="2803"/>
            <ac:spMk id="42" creationId="{47469F57-E527-8CC3-95EB-DCE88B431567}"/>
          </ac:spMkLst>
        </pc:spChg>
        <pc:spChg chg="add del mod">
          <ac:chgData name="Chun Li" userId="fb192bda-63e8-4901-b3ce-12f0f6201dcd" providerId="ADAL" clId="{9230932C-8C66-F74B-A0E2-B96F43AC3136}" dt="2023-04-26T20:06:44.990" v="3834"/>
          <ac:spMkLst>
            <pc:docMk/>
            <pc:sldMk cId="2080791163" sldId="2803"/>
            <ac:spMk id="43" creationId="{F653E84C-1D21-5986-8330-9ED28830415A}"/>
          </ac:spMkLst>
        </pc:spChg>
        <pc:spChg chg="add mod">
          <ac:chgData name="Chun Li" userId="fb192bda-63e8-4901-b3ce-12f0f6201dcd" providerId="ADAL" clId="{9230932C-8C66-F74B-A0E2-B96F43AC3136}" dt="2023-04-26T20:06:56.235" v="3837" actId="692"/>
          <ac:spMkLst>
            <pc:docMk/>
            <pc:sldMk cId="2080791163" sldId="2803"/>
            <ac:spMk id="44" creationId="{F503ED1E-F213-C112-4AD5-0F682C36140B}"/>
          </ac:spMkLst>
        </pc:spChg>
        <pc:spChg chg="add mod">
          <ac:chgData name="Chun Li" userId="fb192bda-63e8-4901-b3ce-12f0f6201dcd" providerId="ADAL" clId="{9230932C-8C66-F74B-A0E2-B96F43AC3136}" dt="2023-04-26T20:07:01.377" v="3839" actId="1076"/>
          <ac:spMkLst>
            <pc:docMk/>
            <pc:sldMk cId="2080791163" sldId="2803"/>
            <ac:spMk id="45" creationId="{E2168415-CDC6-6F5C-15FA-94BD51BA133C}"/>
          </ac:spMkLst>
        </pc:spChg>
        <pc:spChg chg="add mod">
          <ac:chgData name="Chun Li" userId="fb192bda-63e8-4901-b3ce-12f0f6201dcd" providerId="ADAL" clId="{9230932C-8C66-F74B-A0E2-B96F43AC3136}" dt="2023-04-26T20:07:43.992" v="3849" actId="14100"/>
          <ac:spMkLst>
            <pc:docMk/>
            <pc:sldMk cId="2080791163" sldId="2803"/>
            <ac:spMk id="46" creationId="{968202D9-8F49-515F-D2BA-B7C3CCE6903F}"/>
          </ac:spMkLst>
        </pc:spChg>
        <pc:spChg chg="add mod">
          <ac:chgData name="Chun Li" userId="fb192bda-63e8-4901-b3ce-12f0f6201dcd" providerId="ADAL" clId="{9230932C-8C66-F74B-A0E2-B96F43AC3136}" dt="2023-04-26T20:07:16.097" v="3845" actId="1076"/>
          <ac:spMkLst>
            <pc:docMk/>
            <pc:sldMk cId="2080791163" sldId="2803"/>
            <ac:spMk id="47" creationId="{62997020-00CE-762C-5E19-D5B544E181A2}"/>
          </ac:spMkLst>
        </pc:spChg>
        <pc:picChg chg="add del mod">
          <ac:chgData name="Chun Li" userId="fb192bda-63e8-4901-b3ce-12f0f6201dcd" providerId="ADAL" clId="{9230932C-8C66-F74B-A0E2-B96F43AC3136}" dt="2023-04-26T20:02:00.029" v="3723" actId="478"/>
          <ac:picMkLst>
            <pc:docMk/>
            <pc:sldMk cId="2080791163" sldId="2803"/>
            <ac:picMk id="9" creationId="{D5667949-EB0D-F0E7-5616-6362AC2D0021}"/>
          </ac:picMkLst>
        </pc:picChg>
        <pc:picChg chg="add mod">
          <ac:chgData name="Chun Li" userId="fb192bda-63e8-4901-b3ce-12f0f6201dcd" providerId="ADAL" clId="{9230932C-8C66-F74B-A0E2-B96F43AC3136}" dt="2023-04-26T20:03:29.047" v="3764" actId="1076"/>
          <ac:picMkLst>
            <pc:docMk/>
            <pc:sldMk cId="2080791163" sldId="2803"/>
            <ac:picMk id="11" creationId="{59DBA1E4-823D-1F8C-732F-BA8CC23D2488}"/>
          </ac:picMkLst>
        </pc:picChg>
        <pc:picChg chg="add mod">
          <ac:chgData name="Chun Li" userId="fb192bda-63e8-4901-b3ce-12f0f6201dcd" providerId="ADAL" clId="{9230932C-8C66-F74B-A0E2-B96F43AC3136}" dt="2023-04-26T20:03:26.920" v="3763" actId="1076"/>
          <ac:picMkLst>
            <pc:docMk/>
            <pc:sldMk cId="2080791163" sldId="2803"/>
            <ac:picMk id="13" creationId="{8FB5C294-106A-79BA-6DB4-EF14E591AE80}"/>
          </ac:picMkLst>
        </pc:picChg>
        <pc:picChg chg="add mod">
          <ac:chgData name="Chun Li" userId="fb192bda-63e8-4901-b3ce-12f0f6201dcd" providerId="ADAL" clId="{9230932C-8C66-F74B-A0E2-B96F43AC3136}" dt="2023-04-26T20:03:22.612" v="3761" actId="1076"/>
          <ac:picMkLst>
            <pc:docMk/>
            <pc:sldMk cId="2080791163" sldId="2803"/>
            <ac:picMk id="15" creationId="{20064B08-91F0-E346-94B0-8C73EEFF8FDA}"/>
          </ac:picMkLst>
        </pc:picChg>
        <pc:picChg chg="add mod">
          <ac:chgData name="Chun Li" userId="fb192bda-63e8-4901-b3ce-12f0f6201dcd" providerId="ADAL" clId="{9230932C-8C66-F74B-A0E2-B96F43AC3136}" dt="2023-04-26T20:07:46.392" v="3851" actId="1076"/>
          <ac:picMkLst>
            <pc:docMk/>
            <pc:sldMk cId="2080791163" sldId="2803"/>
            <ac:picMk id="17" creationId="{CD103EC3-AAB1-E2FC-CE5B-308C18723E55}"/>
          </ac:picMkLst>
        </pc:picChg>
        <pc:picChg chg="add mod">
          <ac:chgData name="Chun Li" userId="fb192bda-63e8-4901-b3ce-12f0f6201dcd" providerId="ADAL" clId="{9230932C-8C66-F74B-A0E2-B96F43AC3136}" dt="2023-04-26T20:07:12.607" v="3844" actId="1076"/>
          <ac:picMkLst>
            <pc:docMk/>
            <pc:sldMk cId="2080791163" sldId="2803"/>
            <ac:picMk id="19" creationId="{18E5823B-1105-5415-A4A1-19CF8C3386B1}"/>
          </ac:picMkLst>
        </pc:picChg>
        <pc:picChg chg="add mod">
          <ac:chgData name="Chun Li" userId="fb192bda-63e8-4901-b3ce-12f0f6201dcd" providerId="ADAL" clId="{9230932C-8C66-F74B-A0E2-B96F43AC3136}" dt="2023-04-26T20:03:47.684" v="3771" actId="571"/>
          <ac:picMkLst>
            <pc:docMk/>
            <pc:sldMk cId="2080791163" sldId="2803"/>
            <ac:picMk id="22" creationId="{A017AE6F-2A90-2C1B-1999-73C34C6802D5}"/>
          </ac:picMkLst>
        </pc:picChg>
        <pc:picChg chg="add mod">
          <ac:chgData name="Chun Li" userId="fb192bda-63e8-4901-b3ce-12f0f6201dcd" providerId="ADAL" clId="{9230932C-8C66-F74B-A0E2-B96F43AC3136}" dt="2023-04-26T20:04:36.985" v="3784" actId="571"/>
          <ac:picMkLst>
            <pc:docMk/>
            <pc:sldMk cId="2080791163" sldId="2803"/>
            <ac:picMk id="27" creationId="{2DA01F37-2EE7-3FB5-E1E3-D000F87AD663}"/>
          </ac:picMkLst>
        </pc:picChg>
        <pc:picChg chg="add mod">
          <ac:chgData name="Chun Li" userId="fb192bda-63e8-4901-b3ce-12f0f6201dcd" providerId="ADAL" clId="{9230932C-8C66-F74B-A0E2-B96F43AC3136}" dt="2023-04-26T20:04:51.896" v="3789" actId="571"/>
          <ac:picMkLst>
            <pc:docMk/>
            <pc:sldMk cId="2080791163" sldId="2803"/>
            <ac:picMk id="31" creationId="{BC35211C-995A-0BE1-5365-418AEC65F94A}"/>
          </ac:picMkLst>
        </pc:picChg>
        <pc:picChg chg="add mod">
          <ac:chgData name="Chun Li" userId="fb192bda-63e8-4901-b3ce-12f0f6201dcd" providerId="ADAL" clId="{9230932C-8C66-F74B-A0E2-B96F43AC3136}" dt="2023-04-26T20:05:23.193" v="3799" actId="571"/>
          <ac:picMkLst>
            <pc:docMk/>
            <pc:sldMk cId="2080791163" sldId="2803"/>
            <ac:picMk id="35" creationId="{1731F2EB-29A2-A358-073E-E965F59EF09B}"/>
          </ac:picMkLst>
        </pc:picChg>
        <pc:cxnChg chg="add mod">
          <ac:chgData name="Chun Li" userId="fb192bda-63e8-4901-b3ce-12f0f6201dcd" providerId="ADAL" clId="{9230932C-8C66-F74B-A0E2-B96F43AC3136}" dt="2023-04-26T20:07:51.383" v="3853" actId="1076"/>
          <ac:cxnSpMkLst>
            <pc:docMk/>
            <pc:sldMk cId="2080791163" sldId="2803"/>
            <ac:cxnSpMk id="48" creationId="{700C0B34-1822-7477-40E3-1144040E0CB2}"/>
          </ac:cxnSpMkLst>
        </pc:cxnChg>
        <pc:cxnChg chg="add mod">
          <ac:chgData name="Chun Li" userId="fb192bda-63e8-4901-b3ce-12f0f6201dcd" providerId="ADAL" clId="{9230932C-8C66-F74B-A0E2-B96F43AC3136}" dt="2023-04-26T20:07:57.859" v="3855" actId="692"/>
          <ac:cxnSpMkLst>
            <pc:docMk/>
            <pc:sldMk cId="2080791163" sldId="2803"/>
            <ac:cxnSpMk id="49" creationId="{B4E8F2A3-107B-A191-2456-7C5422D42DF5}"/>
          </ac:cxnSpMkLst>
        </pc:cxnChg>
        <pc:cxnChg chg="add mod">
          <ac:chgData name="Chun Li" userId="fb192bda-63e8-4901-b3ce-12f0f6201dcd" providerId="ADAL" clId="{9230932C-8C66-F74B-A0E2-B96F43AC3136}" dt="2023-04-26T20:08:07.945" v="3857" actId="1076"/>
          <ac:cxnSpMkLst>
            <pc:docMk/>
            <pc:sldMk cId="2080791163" sldId="2803"/>
            <ac:cxnSpMk id="50" creationId="{735E9894-7381-0A8E-F2C8-268F2308F8E4}"/>
          </ac:cxnSpMkLst>
        </pc:cxnChg>
        <pc:cxnChg chg="add mod">
          <ac:chgData name="Chun Li" userId="fb192bda-63e8-4901-b3ce-12f0f6201dcd" providerId="ADAL" clId="{9230932C-8C66-F74B-A0E2-B96F43AC3136}" dt="2023-04-26T20:08:07.945" v="3857" actId="1076"/>
          <ac:cxnSpMkLst>
            <pc:docMk/>
            <pc:sldMk cId="2080791163" sldId="2803"/>
            <ac:cxnSpMk id="51" creationId="{51D1E8DB-13E3-2962-16D5-CAA73F791646}"/>
          </ac:cxnSpMkLst>
        </pc:cxnChg>
        <pc:cxnChg chg="add mod">
          <ac:chgData name="Chun Li" userId="fb192bda-63e8-4901-b3ce-12f0f6201dcd" providerId="ADAL" clId="{9230932C-8C66-F74B-A0E2-B96F43AC3136}" dt="2023-04-26T20:08:15.838" v="3859" actId="1076"/>
          <ac:cxnSpMkLst>
            <pc:docMk/>
            <pc:sldMk cId="2080791163" sldId="2803"/>
            <ac:cxnSpMk id="52" creationId="{87F08E03-785B-1310-C924-66910321B9DB}"/>
          </ac:cxnSpMkLst>
        </pc:cxnChg>
        <pc:cxnChg chg="add mod">
          <ac:chgData name="Chun Li" userId="fb192bda-63e8-4901-b3ce-12f0f6201dcd" providerId="ADAL" clId="{9230932C-8C66-F74B-A0E2-B96F43AC3136}" dt="2023-04-26T20:08:15.838" v="3859" actId="1076"/>
          <ac:cxnSpMkLst>
            <pc:docMk/>
            <pc:sldMk cId="2080791163" sldId="2803"/>
            <ac:cxnSpMk id="53" creationId="{CF780446-D05E-180C-AC67-B897C7FA9FEB}"/>
          </ac:cxnSpMkLst>
        </pc:cxnChg>
        <pc:cxnChg chg="add mod">
          <ac:chgData name="Chun Li" userId="fb192bda-63e8-4901-b3ce-12f0f6201dcd" providerId="ADAL" clId="{9230932C-8C66-F74B-A0E2-B96F43AC3136}" dt="2023-04-26T20:08:24.101" v="3861" actId="1076"/>
          <ac:cxnSpMkLst>
            <pc:docMk/>
            <pc:sldMk cId="2080791163" sldId="2803"/>
            <ac:cxnSpMk id="54" creationId="{2F9B224A-F45F-F014-16A1-1B17D04E1525}"/>
          </ac:cxnSpMkLst>
        </pc:cxnChg>
        <pc:cxnChg chg="add mod">
          <ac:chgData name="Chun Li" userId="fb192bda-63e8-4901-b3ce-12f0f6201dcd" providerId="ADAL" clId="{9230932C-8C66-F74B-A0E2-B96F43AC3136}" dt="2023-04-26T20:08:24.101" v="3861" actId="1076"/>
          <ac:cxnSpMkLst>
            <pc:docMk/>
            <pc:sldMk cId="2080791163" sldId="2803"/>
            <ac:cxnSpMk id="55" creationId="{1EB91C13-18DA-5F37-5721-467910C51A83}"/>
          </ac:cxnSpMkLst>
        </pc:cxnChg>
        <pc:cxnChg chg="add del mod">
          <ac:chgData name="Chun Li" userId="fb192bda-63e8-4901-b3ce-12f0f6201dcd" providerId="ADAL" clId="{9230932C-8C66-F74B-A0E2-B96F43AC3136}" dt="2023-04-26T20:08:35.929" v="3864" actId="478"/>
          <ac:cxnSpMkLst>
            <pc:docMk/>
            <pc:sldMk cId="2080791163" sldId="2803"/>
            <ac:cxnSpMk id="56" creationId="{CA378AF9-B932-376B-7B81-FB088A2682C9}"/>
          </ac:cxnSpMkLst>
        </pc:cxnChg>
        <pc:cxnChg chg="add mod">
          <ac:chgData name="Chun Li" userId="fb192bda-63e8-4901-b3ce-12f0f6201dcd" providerId="ADAL" clId="{9230932C-8C66-F74B-A0E2-B96F43AC3136}" dt="2023-04-26T20:08:38.187" v="3865" actId="1076"/>
          <ac:cxnSpMkLst>
            <pc:docMk/>
            <pc:sldMk cId="2080791163" sldId="2803"/>
            <ac:cxnSpMk id="57" creationId="{F7988A49-196D-D7FF-92CB-64055A0D17C6}"/>
          </ac:cxnSpMkLst>
        </pc:cxnChg>
      </pc:sldChg>
      <pc:sldChg chg="addSp modSp add mod ord modNotesTx">
        <pc:chgData name="Chun Li" userId="fb192bda-63e8-4901-b3ce-12f0f6201dcd" providerId="ADAL" clId="{9230932C-8C66-F74B-A0E2-B96F43AC3136}" dt="2023-04-27T17:49:01.072" v="4291" actId="20577"/>
        <pc:sldMkLst>
          <pc:docMk/>
          <pc:sldMk cId="2978322726" sldId="2804"/>
        </pc:sldMkLst>
        <pc:spChg chg="add mod">
          <ac:chgData name="Chun Li" userId="fb192bda-63e8-4901-b3ce-12f0f6201dcd" providerId="ADAL" clId="{9230932C-8C66-F74B-A0E2-B96F43AC3136}" dt="2023-04-27T17:49:01.072" v="4291" actId="20577"/>
          <ac:spMkLst>
            <pc:docMk/>
            <pc:sldMk cId="2978322726" sldId="2804"/>
            <ac:spMk id="4" creationId="{5B08413E-A4B9-77C5-C3D1-737CFF9A433F}"/>
          </ac:spMkLst>
        </pc:spChg>
        <pc:picChg chg="add mod">
          <ac:chgData name="Chun Li" userId="fb192bda-63e8-4901-b3ce-12f0f6201dcd" providerId="ADAL" clId="{9230932C-8C66-F74B-A0E2-B96F43AC3136}" dt="2023-04-26T19:41:47.513" v="3267" actId="1076"/>
          <ac:picMkLst>
            <pc:docMk/>
            <pc:sldMk cId="2978322726" sldId="2804"/>
            <ac:picMk id="2" creationId="{9B82E14E-7837-E89B-CE5A-213ED75C6E25}"/>
          </ac:picMkLst>
        </pc:picChg>
        <pc:picChg chg="add mod">
          <ac:chgData name="Chun Li" userId="fb192bda-63e8-4901-b3ce-12f0f6201dcd" providerId="ADAL" clId="{9230932C-8C66-F74B-A0E2-B96F43AC3136}" dt="2023-04-26T19:41:37.017" v="3264" actId="1076"/>
          <ac:picMkLst>
            <pc:docMk/>
            <pc:sldMk cId="2978322726" sldId="2804"/>
            <ac:picMk id="3" creationId="{9B1E64E3-59DD-A4F0-68BE-3E72A3473258}"/>
          </ac:picMkLst>
        </pc:picChg>
      </pc:sldChg>
      <pc:sldChg chg="addSp modSp add mod">
        <pc:chgData name="Chun Li" userId="fb192bda-63e8-4901-b3ce-12f0f6201dcd" providerId="ADAL" clId="{9230932C-8C66-F74B-A0E2-B96F43AC3136}" dt="2023-04-28T15:25:55.443" v="4337" actId="20577"/>
        <pc:sldMkLst>
          <pc:docMk/>
          <pc:sldMk cId="2449265985" sldId="2805"/>
        </pc:sldMkLst>
        <pc:spChg chg="add mod">
          <ac:chgData name="Chun Li" userId="fb192bda-63e8-4901-b3ce-12f0f6201dcd" providerId="ADAL" clId="{9230932C-8C66-F74B-A0E2-B96F43AC3136}" dt="2023-04-28T15:25:55.443" v="4337" actId="20577"/>
          <ac:spMkLst>
            <pc:docMk/>
            <pc:sldMk cId="2449265985" sldId="2805"/>
            <ac:spMk id="6" creationId="{53423853-DAC2-EA00-480E-3FC187CB279B}"/>
          </ac:spMkLst>
        </pc:spChg>
        <pc:picChg chg="add mod">
          <ac:chgData name="Chun Li" userId="fb192bda-63e8-4901-b3ce-12f0f6201dcd" providerId="ADAL" clId="{9230932C-8C66-F74B-A0E2-B96F43AC3136}" dt="2023-04-28T15:25:44.714" v="4326" actId="1076"/>
          <ac:picMkLst>
            <pc:docMk/>
            <pc:sldMk cId="2449265985" sldId="2805"/>
            <ac:picMk id="3" creationId="{A47F764A-03E5-E0D6-5B3F-47A94C56FE74}"/>
          </ac:picMkLst>
        </pc:picChg>
        <pc:picChg chg="add mod">
          <ac:chgData name="Chun Li" userId="fb192bda-63e8-4901-b3ce-12f0f6201dcd" providerId="ADAL" clId="{9230932C-8C66-F74B-A0E2-B96F43AC3136}" dt="2023-04-28T15:25:43.312" v="4325" actId="1076"/>
          <ac:picMkLst>
            <pc:docMk/>
            <pc:sldMk cId="2449265985" sldId="2805"/>
            <ac:picMk id="5" creationId="{BDB95495-4E7E-234F-E455-A21FA0C88477}"/>
          </ac:picMkLst>
        </pc:picChg>
      </pc:sldChg>
      <pc:sldChg chg="addSp delSp modSp add mod modNotesTx">
        <pc:chgData name="Chun Li" userId="fb192bda-63e8-4901-b3ce-12f0f6201dcd" providerId="ADAL" clId="{9230932C-8C66-F74B-A0E2-B96F43AC3136}" dt="2023-05-02T18:46:02.334" v="4694" actId="20577"/>
        <pc:sldMkLst>
          <pc:docMk/>
          <pc:sldMk cId="389907630" sldId="2806"/>
        </pc:sldMkLst>
        <pc:spChg chg="add mod">
          <ac:chgData name="Chun Li" userId="fb192bda-63e8-4901-b3ce-12f0f6201dcd" providerId="ADAL" clId="{9230932C-8C66-F74B-A0E2-B96F43AC3136}" dt="2023-04-28T15:29:28.943" v="4361" actId="1076"/>
          <ac:spMkLst>
            <pc:docMk/>
            <pc:sldMk cId="389907630" sldId="2806"/>
            <ac:spMk id="10" creationId="{35D01034-4BCB-E798-B89D-BC0E11A03D5B}"/>
          </ac:spMkLst>
        </pc:spChg>
        <pc:spChg chg="add mod">
          <ac:chgData name="Chun Li" userId="fb192bda-63e8-4901-b3ce-12f0f6201dcd" providerId="ADAL" clId="{9230932C-8C66-F74B-A0E2-B96F43AC3136}" dt="2023-04-28T15:29:33.823" v="4363" actId="20577"/>
          <ac:spMkLst>
            <pc:docMk/>
            <pc:sldMk cId="389907630" sldId="2806"/>
            <ac:spMk id="11" creationId="{AB2EA7F1-BD32-E71B-E73B-06B9FEB04DE9}"/>
          </ac:spMkLst>
        </pc:spChg>
        <pc:spChg chg="add mod">
          <ac:chgData name="Chun Li" userId="fb192bda-63e8-4901-b3ce-12f0f6201dcd" providerId="ADAL" clId="{9230932C-8C66-F74B-A0E2-B96F43AC3136}" dt="2023-04-28T15:29:39.699" v="4365" actId="20577"/>
          <ac:spMkLst>
            <pc:docMk/>
            <pc:sldMk cId="389907630" sldId="2806"/>
            <ac:spMk id="12" creationId="{10A037B7-0A07-90AA-EC69-54BDD3EBC8E2}"/>
          </ac:spMkLst>
        </pc:spChg>
        <pc:spChg chg="add mod">
          <ac:chgData name="Chun Li" userId="fb192bda-63e8-4901-b3ce-12f0f6201dcd" providerId="ADAL" clId="{9230932C-8C66-F74B-A0E2-B96F43AC3136}" dt="2023-05-02T18:29:10.770" v="4445" actId="1076"/>
          <ac:spMkLst>
            <pc:docMk/>
            <pc:sldMk cId="389907630" sldId="2806"/>
            <ac:spMk id="13" creationId="{3B6D8E61-BEEF-F855-4FDC-35F68A121FF1}"/>
          </ac:spMkLst>
        </pc:spChg>
        <pc:spChg chg="add mod">
          <ac:chgData name="Chun Li" userId="fb192bda-63e8-4901-b3ce-12f0f6201dcd" providerId="ADAL" clId="{9230932C-8C66-F74B-A0E2-B96F43AC3136}" dt="2023-05-02T18:20:28.422" v="4389" actId="1076"/>
          <ac:spMkLst>
            <pc:docMk/>
            <pc:sldMk cId="389907630" sldId="2806"/>
            <ac:spMk id="18" creationId="{DCBB92A6-5FA7-09C7-A144-73120B0C96FF}"/>
          </ac:spMkLst>
        </pc:spChg>
        <pc:spChg chg="add mod">
          <ac:chgData name="Chun Li" userId="fb192bda-63e8-4901-b3ce-12f0f6201dcd" providerId="ADAL" clId="{9230932C-8C66-F74B-A0E2-B96F43AC3136}" dt="2023-05-02T18:20:40.721" v="4390" actId="1076"/>
          <ac:spMkLst>
            <pc:docMk/>
            <pc:sldMk cId="389907630" sldId="2806"/>
            <ac:spMk id="19" creationId="{D3AB30C8-D01F-DF8B-6F8F-5C0972DD6536}"/>
          </ac:spMkLst>
        </pc:spChg>
        <pc:spChg chg="add mod">
          <ac:chgData name="Chun Li" userId="fb192bda-63e8-4901-b3ce-12f0f6201dcd" providerId="ADAL" clId="{9230932C-8C66-F74B-A0E2-B96F43AC3136}" dt="2023-05-02T18:22:27.950" v="4405" actId="208"/>
          <ac:spMkLst>
            <pc:docMk/>
            <pc:sldMk cId="389907630" sldId="2806"/>
            <ac:spMk id="20" creationId="{CE7E8451-BBD0-CE1A-7B1D-2F14B9426B18}"/>
          </ac:spMkLst>
        </pc:spChg>
        <pc:spChg chg="add mod">
          <ac:chgData name="Chun Li" userId="fb192bda-63e8-4901-b3ce-12f0f6201dcd" providerId="ADAL" clId="{9230932C-8C66-F74B-A0E2-B96F43AC3136}" dt="2023-05-02T18:21:56.629" v="4401" actId="1076"/>
          <ac:spMkLst>
            <pc:docMk/>
            <pc:sldMk cId="389907630" sldId="2806"/>
            <ac:spMk id="21" creationId="{E7D4E12C-59E1-9F0B-CB83-62E47FC42272}"/>
          </ac:spMkLst>
        </pc:spChg>
        <pc:spChg chg="add del mod">
          <ac:chgData name="Chun Li" userId="fb192bda-63e8-4901-b3ce-12f0f6201dcd" providerId="ADAL" clId="{9230932C-8C66-F74B-A0E2-B96F43AC3136}" dt="2023-05-02T18:21:31.620" v="4399" actId="478"/>
          <ac:spMkLst>
            <pc:docMk/>
            <pc:sldMk cId="389907630" sldId="2806"/>
            <ac:spMk id="22" creationId="{37899BBD-67BB-D353-60BE-937402281F9A}"/>
          </ac:spMkLst>
        </pc:spChg>
        <pc:spChg chg="add mod">
          <ac:chgData name="Chun Li" userId="fb192bda-63e8-4901-b3ce-12f0f6201dcd" providerId="ADAL" clId="{9230932C-8C66-F74B-A0E2-B96F43AC3136}" dt="2023-05-02T18:21:16.041" v="4397" actId="1076"/>
          <ac:spMkLst>
            <pc:docMk/>
            <pc:sldMk cId="389907630" sldId="2806"/>
            <ac:spMk id="23" creationId="{B4589D38-9D40-E536-D37E-B36A3D74326A}"/>
          </ac:spMkLst>
        </pc:spChg>
        <pc:spChg chg="add mod">
          <ac:chgData name="Chun Li" userId="fb192bda-63e8-4901-b3ce-12f0f6201dcd" providerId="ADAL" clId="{9230932C-8C66-F74B-A0E2-B96F43AC3136}" dt="2023-05-02T18:26:59.215" v="4422" actId="1035"/>
          <ac:spMkLst>
            <pc:docMk/>
            <pc:sldMk cId="389907630" sldId="2806"/>
            <ac:spMk id="24" creationId="{75D1763D-95CB-30EE-336D-0D862E988182}"/>
          </ac:spMkLst>
        </pc:spChg>
        <pc:spChg chg="add mod">
          <ac:chgData name="Chun Li" userId="fb192bda-63e8-4901-b3ce-12f0f6201dcd" providerId="ADAL" clId="{9230932C-8C66-F74B-A0E2-B96F43AC3136}" dt="2023-05-02T18:26:59.215" v="4422" actId="1035"/>
          <ac:spMkLst>
            <pc:docMk/>
            <pc:sldMk cId="389907630" sldId="2806"/>
            <ac:spMk id="25" creationId="{98BFE145-AF45-81C0-411E-C076F20F395B}"/>
          </ac:spMkLst>
        </pc:spChg>
        <pc:spChg chg="add mod">
          <ac:chgData name="Chun Li" userId="fb192bda-63e8-4901-b3ce-12f0f6201dcd" providerId="ADAL" clId="{9230932C-8C66-F74B-A0E2-B96F43AC3136}" dt="2023-05-02T18:26:59.215" v="4422" actId="1035"/>
          <ac:spMkLst>
            <pc:docMk/>
            <pc:sldMk cId="389907630" sldId="2806"/>
            <ac:spMk id="26" creationId="{FFF56065-C944-16E4-DAD7-326A3817A744}"/>
          </ac:spMkLst>
        </pc:spChg>
        <pc:spChg chg="add mod">
          <ac:chgData name="Chun Li" userId="fb192bda-63e8-4901-b3ce-12f0f6201dcd" providerId="ADAL" clId="{9230932C-8C66-F74B-A0E2-B96F43AC3136}" dt="2023-05-02T18:22:40.767" v="4408" actId="1076"/>
          <ac:spMkLst>
            <pc:docMk/>
            <pc:sldMk cId="389907630" sldId="2806"/>
            <ac:spMk id="27" creationId="{E76AFD1E-4536-0B7D-57DE-13EC01C8CDBC}"/>
          </ac:spMkLst>
        </pc:spChg>
        <pc:spChg chg="add mod">
          <ac:chgData name="Chun Li" userId="fb192bda-63e8-4901-b3ce-12f0f6201dcd" providerId="ADAL" clId="{9230932C-8C66-F74B-A0E2-B96F43AC3136}" dt="2023-05-02T18:22:52.260" v="4411" actId="1076"/>
          <ac:spMkLst>
            <pc:docMk/>
            <pc:sldMk cId="389907630" sldId="2806"/>
            <ac:spMk id="28" creationId="{E5453D9A-4390-C923-618C-7CD7282FB621}"/>
          </ac:spMkLst>
        </pc:spChg>
        <pc:spChg chg="add del">
          <ac:chgData name="Chun Li" userId="fb192bda-63e8-4901-b3ce-12f0f6201dcd" providerId="ADAL" clId="{9230932C-8C66-F74B-A0E2-B96F43AC3136}" dt="2023-05-02T18:27:36.556" v="4424" actId="22"/>
          <ac:spMkLst>
            <pc:docMk/>
            <pc:sldMk cId="389907630" sldId="2806"/>
            <ac:spMk id="30" creationId="{5256CBC7-5FA1-5E69-D07D-A268AAAC8749}"/>
          </ac:spMkLst>
        </pc:spChg>
        <pc:spChg chg="add mod">
          <ac:chgData name="Chun Li" userId="fb192bda-63e8-4901-b3ce-12f0f6201dcd" providerId="ADAL" clId="{9230932C-8C66-F74B-A0E2-B96F43AC3136}" dt="2023-05-02T18:28:39.945" v="4437" actId="1076"/>
          <ac:spMkLst>
            <pc:docMk/>
            <pc:sldMk cId="389907630" sldId="2806"/>
            <ac:spMk id="35" creationId="{D5DB3BC5-5C83-6F96-F323-7AEDE63262CD}"/>
          </ac:spMkLst>
        </pc:spChg>
        <pc:spChg chg="add mod">
          <ac:chgData name="Chun Li" userId="fb192bda-63e8-4901-b3ce-12f0f6201dcd" providerId="ADAL" clId="{9230932C-8C66-F74B-A0E2-B96F43AC3136}" dt="2023-05-02T18:28:52.463" v="4441" actId="1076"/>
          <ac:spMkLst>
            <pc:docMk/>
            <pc:sldMk cId="389907630" sldId="2806"/>
            <ac:spMk id="36" creationId="{85EF6CF9-EA47-39E6-14FD-4CE5AE6A2A54}"/>
          </ac:spMkLst>
        </pc:spChg>
        <pc:spChg chg="add mod">
          <ac:chgData name="Chun Li" userId="fb192bda-63e8-4901-b3ce-12f0f6201dcd" providerId="ADAL" clId="{9230932C-8C66-F74B-A0E2-B96F43AC3136}" dt="2023-05-02T18:29:01.804" v="4443" actId="1076"/>
          <ac:spMkLst>
            <pc:docMk/>
            <pc:sldMk cId="389907630" sldId="2806"/>
            <ac:spMk id="37" creationId="{0D3EC031-DACF-5CD7-7FC6-F0FE88A42BF8}"/>
          </ac:spMkLst>
        </pc:spChg>
        <pc:spChg chg="add mod">
          <ac:chgData name="Chun Li" userId="fb192bda-63e8-4901-b3ce-12f0f6201dcd" providerId="ADAL" clId="{9230932C-8C66-F74B-A0E2-B96F43AC3136}" dt="2023-05-02T18:29:27.798" v="4451" actId="207"/>
          <ac:spMkLst>
            <pc:docMk/>
            <pc:sldMk cId="389907630" sldId="2806"/>
            <ac:spMk id="38" creationId="{861A0479-D236-1712-5661-558D03C8D9D0}"/>
          </ac:spMkLst>
        </pc:spChg>
        <pc:picChg chg="add mod">
          <ac:chgData name="Chun Li" userId="fb192bda-63e8-4901-b3ce-12f0f6201dcd" providerId="ADAL" clId="{9230932C-8C66-F74B-A0E2-B96F43AC3136}" dt="2023-05-02T18:28:45.901" v="4440" actId="1076"/>
          <ac:picMkLst>
            <pc:docMk/>
            <pc:sldMk cId="389907630" sldId="2806"/>
            <ac:picMk id="3" creationId="{798B478E-529F-E79F-212B-D56EFB5EDF87}"/>
          </ac:picMkLst>
        </pc:picChg>
        <pc:picChg chg="add mod">
          <ac:chgData name="Chun Li" userId="fb192bda-63e8-4901-b3ce-12f0f6201dcd" providerId="ADAL" clId="{9230932C-8C66-F74B-A0E2-B96F43AC3136}" dt="2023-04-28T15:29:03.149" v="4354" actId="1076"/>
          <ac:picMkLst>
            <pc:docMk/>
            <pc:sldMk cId="389907630" sldId="2806"/>
            <ac:picMk id="5" creationId="{6F92F1BB-E39D-D9D2-B7F4-2AD866E17177}"/>
          </ac:picMkLst>
        </pc:picChg>
        <pc:picChg chg="add mod">
          <ac:chgData name="Chun Li" userId="fb192bda-63e8-4901-b3ce-12f0f6201dcd" providerId="ADAL" clId="{9230932C-8C66-F74B-A0E2-B96F43AC3136}" dt="2023-04-28T15:28:55.217" v="4351" actId="1076"/>
          <ac:picMkLst>
            <pc:docMk/>
            <pc:sldMk cId="389907630" sldId="2806"/>
            <ac:picMk id="7" creationId="{A3D7EC7A-B0B1-F18E-2613-A7427E9E9197}"/>
          </ac:picMkLst>
        </pc:picChg>
        <pc:picChg chg="add mod">
          <ac:chgData name="Chun Li" userId="fb192bda-63e8-4901-b3ce-12f0f6201dcd" providerId="ADAL" clId="{9230932C-8C66-F74B-A0E2-B96F43AC3136}" dt="2023-04-28T15:28:47.569" v="4348" actId="1076"/>
          <ac:picMkLst>
            <pc:docMk/>
            <pc:sldMk cId="389907630" sldId="2806"/>
            <ac:picMk id="9" creationId="{8177AC45-8D84-1C0C-0DBA-3E2A67DA7184}"/>
          </ac:picMkLst>
        </pc:picChg>
        <pc:picChg chg="add mod">
          <ac:chgData name="Chun Li" userId="fb192bda-63e8-4901-b3ce-12f0f6201dcd" providerId="ADAL" clId="{9230932C-8C66-F74B-A0E2-B96F43AC3136}" dt="2023-05-02T18:28:05.525" v="4431" actId="14100"/>
          <ac:picMkLst>
            <pc:docMk/>
            <pc:sldMk cId="389907630" sldId="2806"/>
            <ac:picMk id="32" creationId="{FC9E5F9B-C573-F731-CF24-3697F0046ED1}"/>
          </ac:picMkLst>
        </pc:picChg>
        <pc:cxnChg chg="add mod">
          <ac:chgData name="Chun Li" userId="fb192bda-63e8-4901-b3ce-12f0f6201dcd" providerId="ADAL" clId="{9230932C-8C66-F74B-A0E2-B96F43AC3136}" dt="2023-05-02T18:19:25.240" v="4374" actId="1076"/>
          <ac:cxnSpMkLst>
            <pc:docMk/>
            <pc:sldMk cId="389907630" sldId="2806"/>
            <ac:cxnSpMk id="2" creationId="{6FBFF53B-EAAA-FC2A-C81F-EDBAE306ACA5}"/>
          </ac:cxnSpMkLst>
        </pc:cxnChg>
        <pc:cxnChg chg="add mod">
          <ac:chgData name="Chun Li" userId="fb192bda-63e8-4901-b3ce-12f0f6201dcd" providerId="ADAL" clId="{9230932C-8C66-F74B-A0E2-B96F43AC3136}" dt="2023-05-02T18:19:49.174" v="4381" actId="1076"/>
          <ac:cxnSpMkLst>
            <pc:docMk/>
            <pc:sldMk cId="389907630" sldId="2806"/>
            <ac:cxnSpMk id="4" creationId="{91D764E9-48F0-FFC5-3F13-0E6EB05740A1}"/>
          </ac:cxnSpMkLst>
        </pc:cxnChg>
        <pc:cxnChg chg="add mod">
          <ac:chgData name="Chun Li" userId="fb192bda-63e8-4901-b3ce-12f0f6201dcd" providerId="ADAL" clId="{9230932C-8C66-F74B-A0E2-B96F43AC3136}" dt="2023-05-02T18:19:32.520" v="4377" actId="1076"/>
          <ac:cxnSpMkLst>
            <pc:docMk/>
            <pc:sldMk cId="389907630" sldId="2806"/>
            <ac:cxnSpMk id="6" creationId="{A2519139-52FE-D326-AEB1-F79314EAFFF6}"/>
          </ac:cxnSpMkLst>
        </pc:cxnChg>
        <pc:cxnChg chg="add mod">
          <ac:chgData name="Chun Li" userId="fb192bda-63e8-4901-b3ce-12f0f6201dcd" providerId="ADAL" clId="{9230932C-8C66-F74B-A0E2-B96F43AC3136}" dt="2023-05-02T18:19:36.133" v="4378" actId="1076"/>
          <ac:cxnSpMkLst>
            <pc:docMk/>
            <pc:sldMk cId="389907630" sldId="2806"/>
            <ac:cxnSpMk id="8" creationId="{217B45A0-9A60-1E66-5DA9-B66840568233}"/>
          </ac:cxnSpMkLst>
        </pc:cxnChg>
        <pc:cxnChg chg="add mod">
          <ac:chgData name="Chun Li" userId="fb192bda-63e8-4901-b3ce-12f0f6201dcd" providerId="ADAL" clId="{9230932C-8C66-F74B-A0E2-B96F43AC3136}" dt="2023-05-02T18:26:59.215" v="4422" actId="1035"/>
          <ac:cxnSpMkLst>
            <pc:docMk/>
            <pc:sldMk cId="389907630" sldId="2806"/>
            <ac:cxnSpMk id="14" creationId="{241909D8-662B-CED2-86A9-2BDA48BF86C9}"/>
          </ac:cxnSpMkLst>
        </pc:cxnChg>
        <pc:cxnChg chg="add mod">
          <ac:chgData name="Chun Li" userId="fb192bda-63e8-4901-b3ce-12f0f6201dcd" providerId="ADAL" clId="{9230932C-8C66-F74B-A0E2-B96F43AC3136}" dt="2023-05-02T18:19:54.368" v="4385" actId="1076"/>
          <ac:cxnSpMkLst>
            <pc:docMk/>
            <pc:sldMk cId="389907630" sldId="2806"/>
            <ac:cxnSpMk id="15" creationId="{66F322BA-399B-8293-57A6-C24D47D41AD9}"/>
          </ac:cxnSpMkLst>
        </pc:cxnChg>
        <pc:cxnChg chg="add mod">
          <ac:chgData name="Chun Li" userId="fb192bda-63e8-4901-b3ce-12f0f6201dcd" providerId="ADAL" clId="{9230932C-8C66-F74B-A0E2-B96F43AC3136}" dt="2023-05-02T18:26:59.215" v="4422" actId="1035"/>
          <ac:cxnSpMkLst>
            <pc:docMk/>
            <pc:sldMk cId="389907630" sldId="2806"/>
            <ac:cxnSpMk id="16" creationId="{981F5CB1-0631-D777-EB41-DCD92BFC79B0}"/>
          </ac:cxnSpMkLst>
        </pc:cxnChg>
        <pc:cxnChg chg="add mod">
          <ac:chgData name="Chun Li" userId="fb192bda-63e8-4901-b3ce-12f0f6201dcd" providerId="ADAL" clId="{9230932C-8C66-F74B-A0E2-B96F43AC3136}" dt="2023-05-02T18:20:02.570" v="4387" actId="1076"/>
          <ac:cxnSpMkLst>
            <pc:docMk/>
            <pc:sldMk cId="389907630" sldId="2806"/>
            <ac:cxnSpMk id="17" creationId="{2CE82DAD-21F1-1811-81D4-66A8F1E7D9DB}"/>
          </ac:cxnSpMkLst>
        </pc:cxnChg>
        <pc:cxnChg chg="add mod">
          <ac:chgData name="Chun Li" userId="fb192bda-63e8-4901-b3ce-12f0f6201dcd" providerId="ADAL" clId="{9230932C-8C66-F74B-A0E2-B96F43AC3136}" dt="2023-05-02T18:28:20.987" v="4433" actId="1076"/>
          <ac:cxnSpMkLst>
            <pc:docMk/>
            <pc:sldMk cId="389907630" sldId="2806"/>
            <ac:cxnSpMk id="33" creationId="{CB2686BE-F2DC-8759-F88E-A16A4E92F7D8}"/>
          </ac:cxnSpMkLst>
        </pc:cxnChg>
        <pc:cxnChg chg="add mod">
          <ac:chgData name="Chun Li" userId="fb192bda-63e8-4901-b3ce-12f0f6201dcd" providerId="ADAL" clId="{9230932C-8C66-F74B-A0E2-B96F43AC3136}" dt="2023-05-02T18:28:31.017" v="4435" actId="1076"/>
          <ac:cxnSpMkLst>
            <pc:docMk/>
            <pc:sldMk cId="389907630" sldId="2806"/>
            <ac:cxnSpMk id="34" creationId="{DC510FC7-F488-98F9-66B9-9206D09AC0C2}"/>
          </ac:cxnSpMkLst>
        </pc:cxnChg>
      </pc:sldChg>
      <pc:sldChg chg="addSp delSp modSp add mod modNotesTx">
        <pc:chgData name="Chun Li" userId="fb192bda-63e8-4901-b3ce-12f0f6201dcd" providerId="ADAL" clId="{9230932C-8C66-F74B-A0E2-B96F43AC3136}" dt="2023-05-02T18:59:26.205" v="4926" actId="1076"/>
        <pc:sldMkLst>
          <pc:docMk/>
          <pc:sldMk cId="2909836329" sldId="2807"/>
        </pc:sldMkLst>
        <pc:spChg chg="add mod">
          <ac:chgData name="Chun Li" userId="fb192bda-63e8-4901-b3ce-12f0f6201dcd" providerId="ADAL" clId="{9230932C-8C66-F74B-A0E2-B96F43AC3136}" dt="2023-05-02T18:33:03.692" v="4477" actId="1076"/>
          <ac:spMkLst>
            <pc:docMk/>
            <pc:sldMk cId="2909836329" sldId="2807"/>
            <ac:spMk id="10" creationId="{D40B98E2-FB1D-F4BC-7DAA-13F60E533F6B}"/>
          </ac:spMkLst>
        </pc:spChg>
        <pc:spChg chg="add mod">
          <ac:chgData name="Chun Li" userId="fb192bda-63e8-4901-b3ce-12f0f6201dcd" providerId="ADAL" clId="{9230932C-8C66-F74B-A0E2-B96F43AC3136}" dt="2023-05-02T18:33:09.791" v="4479" actId="20577"/>
          <ac:spMkLst>
            <pc:docMk/>
            <pc:sldMk cId="2909836329" sldId="2807"/>
            <ac:spMk id="11" creationId="{76E16935-27C6-4B91-DA71-0C6F1B77C26E}"/>
          </ac:spMkLst>
        </pc:spChg>
        <pc:spChg chg="add mod">
          <ac:chgData name="Chun Li" userId="fb192bda-63e8-4901-b3ce-12f0f6201dcd" providerId="ADAL" clId="{9230932C-8C66-F74B-A0E2-B96F43AC3136}" dt="2023-05-02T18:33:22.076" v="4482" actId="1076"/>
          <ac:spMkLst>
            <pc:docMk/>
            <pc:sldMk cId="2909836329" sldId="2807"/>
            <ac:spMk id="12" creationId="{13D32473-C72C-4499-FB2A-C1382EE77F69}"/>
          </ac:spMkLst>
        </pc:spChg>
        <pc:spChg chg="add mod">
          <ac:chgData name="Chun Li" userId="fb192bda-63e8-4901-b3ce-12f0f6201dcd" providerId="ADAL" clId="{9230932C-8C66-F74B-A0E2-B96F43AC3136}" dt="2023-05-02T18:33:30.023" v="4485" actId="1076"/>
          <ac:spMkLst>
            <pc:docMk/>
            <pc:sldMk cId="2909836329" sldId="2807"/>
            <ac:spMk id="13" creationId="{209BE015-01B0-1A98-4586-7606F271FF86}"/>
          </ac:spMkLst>
        </pc:spChg>
        <pc:spChg chg="add del mod">
          <ac:chgData name="Chun Li" userId="fb192bda-63e8-4901-b3ce-12f0f6201dcd" providerId="ADAL" clId="{9230932C-8C66-F74B-A0E2-B96F43AC3136}" dt="2023-05-02T18:33:57.132" v="4489"/>
          <ac:spMkLst>
            <pc:docMk/>
            <pc:sldMk cId="2909836329" sldId="2807"/>
            <ac:spMk id="14" creationId="{AA24EB3D-4532-CE5C-02B6-7F349DBE5BE8}"/>
          </ac:spMkLst>
        </pc:spChg>
        <pc:spChg chg="add del mod">
          <ac:chgData name="Chun Li" userId="fb192bda-63e8-4901-b3ce-12f0f6201dcd" providerId="ADAL" clId="{9230932C-8C66-F74B-A0E2-B96F43AC3136}" dt="2023-05-02T18:33:57.132" v="4489"/>
          <ac:spMkLst>
            <pc:docMk/>
            <pc:sldMk cId="2909836329" sldId="2807"/>
            <ac:spMk id="15" creationId="{4DC6C2B5-2149-A2DF-0838-CB1BE98AAC9B}"/>
          </ac:spMkLst>
        </pc:spChg>
        <pc:spChg chg="add del mod">
          <ac:chgData name="Chun Li" userId="fb192bda-63e8-4901-b3ce-12f0f6201dcd" providerId="ADAL" clId="{9230932C-8C66-F74B-A0E2-B96F43AC3136}" dt="2023-05-02T18:33:57.132" v="4489"/>
          <ac:spMkLst>
            <pc:docMk/>
            <pc:sldMk cId="2909836329" sldId="2807"/>
            <ac:spMk id="16" creationId="{8E440CCE-109C-6480-5DBE-974E00F80795}"/>
          </ac:spMkLst>
        </pc:spChg>
        <pc:spChg chg="add mod">
          <ac:chgData name="Chun Li" userId="fb192bda-63e8-4901-b3ce-12f0f6201dcd" providerId="ADAL" clId="{9230932C-8C66-F74B-A0E2-B96F43AC3136}" dt="2023-05-02T18:34:56.043" v="4537" actId="1037"/>
          <ac:spMkLst>
            <pc:docMk/>
            <pc:sldMk cId="2909836329" sldId="2807"/>
            <ac:spMk id="17" creationId="{88035B6E-CA4F-9A67-D167-6A39F2894664}"/>
          </ac:spMkLst>
        </pc:spChg>
        <pc:spChg chg="add mod">
          <ac:chgData name="Chun Li" userId="fb192bda-63e8-4901-b3ce-12f0f6201dcd" providerId="ADAL" clId="{9230932C-8C66-F74B-A0E2-B96F43AC3136}" dt="2023-05-02T18:34:41.050" v="4527" actId="1038"/>
          <ac:spMkLst>
            <pc:docMk/>
            <pc:sldMk cId="2909836329" sldId="2807"/>
            <ac:spMk id="18" creationId="{F7FFAB5A-139F-96F7-6C47-CD917092B345}"/>
          </ac:spMkLst>
        </pc:spChg>
        <pc:spChg chg="add mod">
          <ac:chgData name="Chun Li" userId="fb192bda-63e8-4901-b3ce-12f0f6201dcd" providerId="ADAL" clId="{9230932C-8C66-F74B-A0E2-B96F43AC3136}" dt="2023-05-02T18:35:02.898" v="4538" actId="14100"/>
          <ac:spMkLst>
            <pc:docMk/>
            <pc:sldMk cId="2909836329" sldId="2807"/>
            <ac:spMk id="19" creationId="{F54FFCFE-54F5-0880-0888-29F6AD15830A}"/>
          </ac:spMkLst>
        </pc:spChg>
        <pc:spChg chg="add mod">
          <ac:chgData name="Chun Li" userId="fb192bda-63e8-4901-b3ce-12f0f6201dcd" providerId="ADAL" clId="{9230932C-8C66-F74B-A0E2-B96F43AC3136}" dt="2023-05-02T18:35:21.976" v="4540" actId="1076"/>
          <ac:spMkLst>
            <pc:docMk/>
            <pc:sldMk cId="2909836329" sldId="2807"/>
            <ac:spMk id="20" creationId="{F5CC2BB7-938C-1DEA-EF7E-418F7D21FE6B}"/>
          </ac:spMkLst>
        </pc:spChg>
        <pc:spChg chg="add mod">
          <ac:chgData name="Chun Li" userId="fb192bda-63e8-4901-b3ce-12f0f6201dcd" providerId="ADAL" clId="{9230932C-8C66-F74B-A0E2-B96F43AC3136}" dt="2023-05-02T18:35:35.045" v="4543" actId="1076"/>
          <ac:spMkLst>
            <pc:docMk/>
            <pc:sldMk cId="2909836329" sldId="2807"/>
            <ac:spMk id="21" creationId="{5D85C117-516A-3BA5-51BA-6F914A387A69}"/>
          </ac:spMkLst>
        </pc:spChg>
        <pc:spChg chg="add mod">
          <ac:chgData name="Chun Li" userId="fb192bda-63e8-4901-b3ce-12f0f6201dcd" providerId="ADAL" clId="{9230932C-8C66-F74B-A0E2-B96F43AC3136}" dt="2023-05-02T18:35:28.734" v="4542" actId="14100"/>
          <ac:spMkLst>
            <pc:docMk/>
            <pc:sldMk cId="2909836329" sldId="2807"/>
            <ac:spMk id="22" creationId="{B625857C-0DE8-E399-0414-AD145C195FFF}"/>
          </ac:spMkLst>
        </pc:spChg>
        <pc:spChg chg="add mod">
          <ac:chgData name="Chun Li" userId="fb192bda-63e8-4901-b3ce-12f0f6201dcd" providerId="ADAL" clId="{9230932C-8C66-F74B-A0E2-B96F43AC3136}" dt="2023-05-02T18:35:47.387" v="4545" actId="1076"/>
          <ac:spMkLst>
            <pc:docMk/>
            <pc:sldMk cId="2909836329" sldId="2807"/>
            <ac:spMk id="23" creationId="{D157BEA8-F7E9-75D4-56EB-94F7E5B80F09}"/>
          </ac:spMkLst>
        </pc:spChg>
        <pc:spChg chg="add mod">
          <ac:chgData name="Chun Li" userId="fb192bda-63e8-4901-b3ce-12f0f6201dcd" providerId="ADAL" clId="{9230932C-8C66-F74B-A0E2-B96F43AC3136}" dt="2023-05-02T18:35:47.387" v="4545" actId="1076"/>
          <ac:spMkLst>
            <pc:docMk/>
            <pc:sldMk cId="2909836329" sldId="2807"/>
            <ac:spMk id="24" creationId="{610A92BF-96A9-D0DF-E010-E7767BC80154}"/>
          </ac:spMkLst>
        </pc:spChg>
        <pc:spChg chg="add mod">
          <ac:chgData name="Chun Li" userId="fb192bda-63e8-4901-b3ce-12f0f6201dcd" providerId="ADAL" clId="{9230932C-8C66-F74B-A0E2-B96F43AC3136}" dt="2023-05-02T18:35:59.138" v="4547" actId="1076"/>
          <ac:spMkLst>
            <pc:docMk/>
            <pc:sldMk cId="2909836329" sldId="2807"/>
            <ac:spMk id="25" creationId="{F8BB4A03-1372-491F-9EE5-360CD96FF4B4}"/>
          </ac:spMkLst>
        </pc:spChg>
        <pc:spChg chg="add mod">
          <ac:chgData name="Chun Li" userId="fb192bda-63e8-4901-b3ce-12f0f6201dcd" providerId="ADAL" clId="{9230932C-8C66-F74B-A0E2-B96F43AC3136}" dt="2023-05-02T18:36:08.579" v="4548" actId="14100"/>
          <ac:spMkLst>
            <pc:docMk/>
            <pc:sldMk cId="2909836329" sldId="2807"/>
            <ac:spMk id="26" creationId="{452104C7-EDA4-3D36-7DE3-E194AD06BBD0}"/>
          </ac:spMkLst>
        </pc:spChg>
        <pc:spChg chg="add mod">
          <ac:chgData name="Chun Li" userId="fb192bda-63e8-4901-b3ce-12f0f6201dcd" providerId="ADAL" clId="{9230932C-8C66-F74B-A0E2-B96F43AC3136}" dt="2023-05-02T18:36:20.250" v="4552" actId="1076"/>
          <ac:spMkLst>
            <pc:docMk/>
            <pc:sldMk cId="2909836329" sldId="2807"/>
            <ac:spMk id="27" creationId="{E147A4B3-BADD-05D2-25A5-4BADBBE18051}"/>
          </ac:spMkLst>
        </pc:spChg>
        <pc:spChg chg="add mod">
          <ac:chgData name="Chun Li" userId="fb192bda-63e8-4901-b3ce-12f0f6201dcd" providerId="ADAL" clId="{9230932C-8C66-F74B-A0E2-B96F43AC3136}" dt="2023-05-02T18:49:49.404" v="4854" actId="1038"/>
          <ac:spMkLst>
            <pc:docMk/>
            <pc:sldMk cId="2909836329" sldId="2807"/>
            <ac:spMk id="28" creationId="{BB63AF67-302E-BDDF-BF3A-A0D184E52CE1}"/>
          </ac:spMkLst>
        </pc:spChg>
        <pc:spChg chg="add mod">
          <ac:chgData name="Chun Li" userId="fb192bda-63e8-4901-b3ce-12f0f6201dcd" providerId="ADAL" clId="{9230932C-8C66-F74B-A0E2-B96F43AC3136}" dt="2023-05-02T18:50:10.489" v="4858" actId="208"/>
          <ac:spMkLst>
            <pc:docMk/>
            <pc:sldMk cId="2909836329" sldId="2807"/>
            <ac:spMk id="29" creationId="{E22BD690-5241-58B5-8F65-586E8515ADF9}"/>
          </ac:spMkLst>
        </pc:spChg>
        <pc:spChg chg="add del mod">
          <ac:chgData name="Chun Li" userId="fb192bda-63e8-4901-b3ce-12f0f6201dcd" providerId="ADAL" clId="{9230932C-8C66-F74B-A0E2-B96F43AC3136}" dt="2023-05-02T18:57:59.523" v="4904"/>
          <ac:spMkLst>
            <pc:docMk/>
            <pc:sldMk cId="2909836329" sldId="2807"/>
            <ac:spMk id="30" creationId="{D96CFE75-E591-EBE0-5709-CDF81E7FCE48}"/>
          </ac:spMkLst>
        </pc:spChg>
        <pc:spChg chg="add mod">
          <ac:chgData name="Chun Li" userId="fb192bda-63e8-4901-b3ce-12f0f6201dcd" providerId="ADAL" clId="{9230932C-8C66-F74B-A0E2-B96F43AC3136}" dt="2023-05-02T18:58:36.274" v="4915" actId="1076"/>
          <ac:spMkLst>
            <pc:docMk/>
            <pc:sldMk cId="2909836329" sldId="2807"/>
            <ac:spMk id="33" creationId="{4BE3431D-A972-1A5F-8EE3-E7470A58FE6B}"/>
          </ac:spMkLst>
        </pc:spChg>
        <pc:spChg chg="add mod">
          <ac:chgData name="Chun Li" userId="fb192bda-63e8-4901-b3ce-12f0f6201dcd" providerId="ADAL" clId="{9230932C-8C66-F74B-A0E2-B96F43AC3136}" dt="2023-05-02T18:58:51.161" v="4917" actId="1076"/>
          <ac:spMkLst>
            <pc:docMk/>
            <pc:sldMk cId="2909836329" sldId="2807"/>
            <ac:spMk id="34" creationId="{D30CE3DC-FEA4-A492-B86B-803E7A842447}"/>
          </ac:spMkLst>
        </pc:spChg>
        <pc:spChg chg="add mod">
          <ac:chgData name="Chun Li" userId="fb192bda-63e8-4901-b3ce-12f0f6201dcd" providerId="ADAL" clId="{9230932C-8C66-F74B-A0E2-B96F43AC3136}" dt="2023-05-02T18:59:00.194" v="4920" actId="14100"/>
          <ac:spMkLst>
            <pc:docMk/>
            <pc:sldMk cId="2909836329" sldId="2807"/>
            <ac:spMk id="35" creationId="{F99CDC18-29BF-42B6-BE61-F721F0F75AEE}"/>
          </ac:spMkLst>
        </pc:spChg>
        <pc:spChg chg="add mod">
          <ac:chgData name="Chun Li" userId="fb192bda-63e8-4901-b3ce-12f0f6201dcd" providerId="ADAL" clId="{9230932C-8C66-F74B-A0E2-B96F43AC3136}" dt="2023-05-02T18:59:07.385" v="4922" actId="1076"/>
          <ac:spMkLst>
            <pc:docMk/>
            <pc:sldMk cId="2909836329" sldId="2807"/>
            <ac:spMk id="36" creationId="{FE235148-50A7-9422-F949-8AAFFAD9ED14}"/>
          </ac:spMkLst>
        </pc:spChg>
        <pc:spChg chg="add mod">
          <ac:chgData name="Chun Li" userId="fb192bda-63e8-4901-b3ce-12f0f6201dcd" providerId="ADAL" clId="{9230932C-8C66-F74B-A0E2-B96F43AC3136}" dt="2023-05-02T18:59:13.841" v="4924" actId="1076"/>
          <ac:spMkLst>
            <pc:docMk/>
            <pc:sldMk cId="2909836329" sldId="2807"/>
            <ac:spMk id="37" creationId="{EA9CC7D6-EA65-248E-A157-AE9D6E943A55}"/>
          </ac:spMkLst>
        </pc:spChg>
        <pc:spChg chg="add mod">
          <ac:chgData name="Chun Li" userId="fb192bda-63e8-4901-b3ce-12f0f6201dcd" providerId="ADAL" clId="{9230932C-8C66-F74B-A0E2-B96F43AC3136}" dt="2023-05-02T18:59:26.205" v="4926" actId="1076"/>
          <ac:spMkLst>
            <pc:docMk/>
            <pc:sldMk cId="2909836329" sldId="2807"/>
            <ac:spMk id="38" creationId="{D907D436-94C2-9691-A511-2CA1B88B6DF9}"/>
          </ac:spMkLst>
        </pc:spChg>
        <pc:picChg chg="add mod">
          <ac:chgData name="Chun Li" userId="fb192bda-63e8-4901-b3ce-12f0f6201dcd" providerId="ADAL" clId="{9230932C-8C66-F74B-A0E2-B96F43AC3136}" dt="2023-05-02T18:32:37.499" v="4470" actId="1076"/>
          <ac:picMkLst>
            <pc:docMk/>
            <pc:sldMk cId="2909836329" sldId="2807"/>
            <ac:picMk id="3" creationId="{889AB435-975B-AC67-7BDC-553115B787E3}"/>
          </ac:picMkLst>
        </pc:picChg>
        <pc:picChg chg="add mod">
          <ac:chgData name="Chun Li" userId="fb192bda-63e8-4901-b3ce-12f0f6201dcd" providerId="ADAL" clId="{9230932C-8C66-F74B-A0E2-B96F43AC3136}" dt="2023-05-02T18:32:43.178" v="4471" actId="1076"/>
          <ac:picMkLst>
            <pc:docMk/>
            <pc:sldMk cId="2909836329" sldId="2807"/>
            <ac:picMk id="5" creationId="{CAA20BED-E888-F54F-B0F9-797D0B574EF5}"/>
          </ac:picMkLst>
        </pc:picChg>
        <pc:picChg chg="add mod">
          <ac:chgData name="Chun Li" userId="fb192bda-63e8-4901-b3ce-12f0f6201dcd" providerId="ADAL" clId="{9230932C-8C66-F74B-A0E2-B96F43AC3136}" dt="2023-05-02T18:36:15.089" v="4551" actId="1076"/>
          <ac:picMkLst>
            <pc:docMk/>
            <pc:sldMk cId="2909836329" sldId="2807"/>
            <ac:picMk id="7" creationId="{21606DA6-1C08-6585-B8B6-835F96D236EB}"/>
          </ac:picMkLst>
        </pc:picChg>
        <pc:picChg chg="add mod">
          <ac:chgData name="Chun Li" userId="fb192bda-63e8-4901-b3ce-12f0f6201dcd" providerId="ADAL" clId="{9230932C-8C66-F74B-A0E2-B96F43AC3136}" dt="2023-05-02T18:34:05.185" v="4492" actId="1076"/>
          <ac:picMkLst>
            <pc:docMk/>
            <pc:sldMk cId="2909836329" sldId="2807"/>
            <ac:picMk id="9" creationId="{019D64E6-7E89-7FCA-0438-ED096722685B}"/>
          </ac:picMkLst>
        </pc:picChg>
        <pc:picChg chg="add mod">
          <ac:chgData name="Chun Li" userId="fb192bda-63e8-4901-b3ce-12f0f6201dcd" providerId="ADAL" clId="{9230932C-8C66-F74B-A0E2-B96F43AC3136}" dt="2023-05-02T18:58:33.072" v="4914" actId="1076"/>
          <ac:picMkLst>
            <pc:docMk/>
            <pc:sldMk cId="2909836329" sldId="2807"/>
            <ac:picMk id="32" creationId="{D7DB16A1-C668-1A74-56CE-0A9593264230}"/>
          </ac:picMkLst>
        </pc:picChg>
      </pc:sldChg>
      <pc:sldChg chg="addSp modSp add mod ord">
        <pc:chgData name="Chun Li" userId="fb192bda-63e8-4901-b3ce-12f0f6201dcd" providerId="ADAL" clId="{9230932C-8C66-F74B-A0E2-B96F43AC3136}" dt="2023-05-02T19:34:59.378" v="5224" actId="1038"/>
        <pc:sldMkLst>
          <pc:docMk/>
          <pc:sldMk cId="2104833758" sldId="2808"/>
        </pc:sldMkLst>
        <pc:spChg chg="add mod">
          <ac:chgData name="Chun Li" userId="fb192bda-63e8-4901-b3ce-12f0f6201dcd" providerId="ADAL" clId="{9230932C-8C66-F74B-A0E2-B96F43AC3136}" dt="2023-05-02T19:14:17.792" v="5026" actId="20577"/>
          <ac:spMkLst>
            <pc:docMk/>
            <pc:sldMk cId="2104833758" sldId="2808"/>
            <ac:spMk id="6" creationId="{17B80A18-BF1E-41DC-8CA5-E4456CD95C99}"/>
          </ac:spMkLst>
        </pc:spChg>
        <pc:picChg chg="add mod">
          <ac:chgData name="Chun Li" userId="fb192bda-63e8-4901-b3ce-12f0f6201dcd" providerId="ADAL" clId="{9230932C-8C66-F74B-A0E2-B96F43AC3136}" dt="2023-05-02T19:34:59.378" v="5224" actId="1038"/>
          <ac:picMkLst>
            <pc:docMk/>
            <pc:sldMk cId="2104833758" sldId="2808"/>
            <ac:picMk id="3" creationId="{9A36C71F-68BB-093E-1F74-FD07BAECD020}"/>
          </ac:picMkLst>
        </pc:picChg>
        <pc:picChg chg="add mod">
          <ac:chgData name="Chun Li" userId="fb192bda-63e8-4901-b3ce-12f0f6201dcd" providerId="ADAL" clId="{9230932C-8C66-F74B-A0E2-B96F43AC3136}" dt="2023-05-02T19:14:03.114" v="5021" actId="1076"/>
          <ac:picMkLst>
            <pc:docMk/>
            <pc:sldMk cId="2104833758" sldId="2808"/>
            <ac:picMk id="5" creationId="{C02F442E-A535-599A-CEEA-B29230401BED}"/>
          </ac:picMkLst>
        </pc:picChg>
      </pc:sldChg>
      <pc:sldChg chg="addSp delSp modSp add mod">
        <pc:chgData name="Chun Li" userId="fb192bda-63e8-4901-b3ce-12f0f6201dcd" providerId="ADAL" clId="{9230932C-8C66-F74B-A0E2-B96F43AC3136}" dt="2023-04-26T19:41:28.793" v="3262" actId="21"/>
        <pc:sldMkLst>
          <pc:docMk/>
          <pc:sldMk cId="65099974" sldId="2809"/>
        </pc:sldMkLst>
        <pc:spChg chg="mod">
          <ac:chgData name="Chun Li" userId="fb192bda-63e8-4901-b3ce-12f0f6201dcd" providerId="ADAL" clId="{9230932C-8C66-F74B-A0E2-B96F43AC3136}" dt="2023-04-26T19:33:09.985" v="3252" actId="20577"/>
          <ac:spMkLst>
            <pc:docMk/>
            <pc:sldMk cId="65099974" sldId="2809"/>
            <ac:spMk id="4" creationId="{85ECC40E-5324-5ADD-49B4-8B6C8D748BCB}"/>
          </ac:spMkLst>
        </pc:spChg>
        <pc:picChg chg="add del mod">
          <ac:chgData name="Chun Li" userId="fb192bda-63e8-4901-b3ce-12f0f6201dcd" providerId="ADAL" clId="{9230932C-8C66-F74B-A0E2-B96F43AC3136}" dt="2023-04-26T19:41:28.793" v="3262" actId="21"/>
          <ac:picMkLst>
            <pc:docMk/>
            <pc:sldMk cId="65099974" sldId="2809"/>
            <ac:picMk id="3" creationId="{4980B133-7F51-AB2C-CAD0-E2B1918D69DD}"/>
          </ac:picMkLst>
        </pc:picChg>
        <pc:picChg chg="add del mod">
          <ac:chgData name="Chun Li" userId="fb192bda-63e8-4901-b3ce-12f0f6201dcd" providerId="ADAL" clId="{9230932C-8C66-F74B-A0E2-B96F43AC3136}" dt="2023-04-26T19:41:28.793" v="3262" actId="21"/>
          <ac:picMkLst>
            <pc:docMk/>
            <pc:sldMk cId="65099974" sldId="2809"/>
            <ac:picMk id="6" creationId="{15B9ED86-5A94-B5C1-21EC-7F0E6504B268}"/>
          </ac:picMkLst>
        </pc:picChg>
      </pc:sldChg>
      <pc:sldChg chg="addSp delSp modSp new mod ord modNotesTx">
        <pc:chgData name="Chun Li" userId="fb192bda-63e8-4901-b3ce-12f0f6201dcd" providerId="ADAL" clId="{9230932C-8C66-F74B-A0E2-B96F43AC3136}" dt="2023-05-06T20:54:36.014" v="7350" actId="20577"/>
        <pc:sldMkLst>
          <pc:docMk/>
          <pc:sldMk cId="2086042048" sldId="2810"/>
        </pc:sldMkLst>
        <pc:spChg chg="del">
          <ac:chgData name="Chun Li" userId="fb192bda-63e8-4901-b3ce-12f0f6201dcd" providerId="ADAL" clId="{9230932C-8C66-F74B-A0E2-B96F43AC3136}" dt="2023-04-27T17:47:11.561" v="4166" actId="478"/>
          <ac:spMkLst>
            <pc:docMk/>
            <pc:sldMk cId="2086042048" sldId="2810"/>
            <ac:spMk id="2" creationId="{8BEE6869-C1F6-B83C-2ACD-69ED23E0E4B2}"/>
          </ac:spMkLst>
        </pc:spChg>
        <pc:spChg chg="del">
          <ac:chgData name="Chun Li" userId="fb192bda-63e8-4901-b3ce-12f0f6201dcd" providerId="ADAL" clId="{9230932C-8C66-F74B-A0E2-B96F43AC3136}" dt="2023-04-27T17:47:09.285" v="4165" actId="478"/>
          <ac:spMkLst>
            <pc:docMk/>
            <pc:sldMk cId="2086042048" sldId="2810"/>
            <ac:spMk id="3" creationId="{5491F31A-2637-0784-1515-13EC78A259CD}"/>
          </ac:spMkLst>
        </pc:spChg>
        <pc:spChg chg="add del">
          <ac:chgData name="Chun Li" userId="fb192bda-63e8-4901-b3ce-12f0f6201dcd" providerId="ADAL" clId="{9230932C-8C66-F74B-A0E2-B96F43AC3136}" dt="2023-04-27T17:47:13.946" v="4168" actId="22"/>
          <ac:spMkLst>
            <pc:docMk/>
            <pc:sldMk cId="2086042048" sldId="2810"/>
            <ac:spMk id="5" creationId="{65F643F4-9317-3355-DCFB-7B89D9A43C6C}"/>
          </ac:spMkLst>
        </pc:spChg>
        <pc:spChg chg="add mod">
          <ac:chgData name="Chun Li" userId="fb192bda-63e8-4901-b3ce-12f0f6201dcd" providerId="ADAL" clId="{9230932C-8C66-F74B-A0E2-B96F43AC3136}" dt="2023-04-27T17:48:07.905" v="4274" actId="20577"/>
          <ac:spMkLst>
            <pc:docMk/>
            <pc:sldMk cId="2086042048" sldId="2810"/>
            <ac:spMk id="8" creationId="{AC07BDE6-5C09-D1FA-6A43-1B3052205941}"/>
          </ac:spMkLst>
        </pc:spChg>
        <pc:picChg chg="add mod">
          <ac:chgData name="Chun Li" userId="fb192bda-63e8-4901-b3ce-12f0f6201dcd" providerId="ADAL" clId="{9230932C-8C66-F74B-A0E2-B96F43AC3136}" dt="2023-05-06T20:50:06.852" v="7178" actId="14100"/>
          <ac:picMkLst>
            <pc:docMk/>
            <pc:sldMk cId="2086042048" sldId="2810"/>
            <ac:picMk id="3" creationId="{896FEDEE-568F-4631-9884-F9DB29E61164}"/>
          </ac:picMkLst>
        </pc:picChg>
        <pc:picChg chg="add del mod">
          <ac:chgData name="Chun Li" userId="fb192bda-63e8-4901-b3ce-12f0f6201dcd" providerId="ADAL" clId="{9230932C-8C66-F74B-A0E2-B96F43AC3136}" dt="2023-05-06T20:49:48.599" v="7172" actId="478"/>
          <ac:picMkLst>
            <pc:docMk/>
            <pc:sldMk cId="2086042048" sldId="2810"/>
            <ac:picMk id="7" creationId="{4B108FA5-A307-5E36-3868-C03266F43E91}"/>
          </ac:picMkLst>
        </pc:picChg>
      </pc:sldChg>
      <pc:sldChg chg="add del">
        <pc:chgData name="Chun Li" userId="fb192bda-63e8-4901-b3ce-12f0f6201dcd" providerId="ADAL" clId="{9230932C-8C66-F74B-A0E2-B96F43AC3136}" dt="2023-04-26T19:34:54.375" v="3254"/>
        <pc:sldMkLst>
          <pc:docMk/>
          <pc:sldMk cId="2135312739" sldId="2810"/>
        </pc:sldMkLst>
      </pc:sldChg>
      <pc:sldChg chg="modSp add mod">
        <pc:chgData name="Chun Li" userId="fb192bda-63e8-4901-b3ce-12f0f6201dcd" providerId="ADAL" clId="{9230932C-8C66-F74B-A0E2-B96F43AC3136}" dt="2023-04-27T17:52:01.631" v="4315" actId="20577"/>
        <pc:sldMkLst>
          <pc:docMk/>
          <pc:sldMk cId="1593473575" sldId="2811"/>
        </pc:sldMkLst>
        <pc:spChg chg="mod">
          <ac:chgData name="Chun Li" userId="fb192bda-63e8-4901-b3ce-12f0f6201dcd" providerId="ADAL" clId="{9230932C-8C66-F74B-A0E2-B96F43AC3136}" dt="2023-04-27T17:52:01.631" v="4315" actId="20577"/>
          <ac:spMkLst>
            <pc:docMk/>
            <pc:sldMk cId="1593473575" sldId="2811"/>
            <ac:spMk id="4" creationId="{85ECC40E-5324-5ADD-49B4-8B6C8D748BCB}"/>
          </ac:spMkLst>
        </pc:spChg>
      </pc:sldChg>
      <pc:sldChg chg="modSp add mod">
        <pc:chgData name="Chun Li" userId="fb192bda-63e8-4901-b3ce-12f0f6201dcd" providerId="ADAL" clId="{9230932C-8C66-F74B-A0E2-B96F43AC3136}" dt="2023-05-02T19:11:12.385" v="5009" actId="20577"/>
        <pc:sldMkLst>
          <pc:docMk/>
          <pc:sldMk cId="4226283048" sldId="2812"/>
        </pc:sldMkLst>
        <pc:spChg chg="mod">
          <ac:chgData name="Chun Li" userId="fb192bda-63e8-4901-b3ce-12f0f6201dcd" providerId="ADAL" clId="{9230932C-8C66-F74B-A0E2-B96F43AC3136}" dt="2023-05-02T19:11:12.385" v="5009" actId="20577"/>
          <ac:spMkLst>
            <pc:docMk/>
            <pc:sldMk cId="4226283048" sldId="2812"/>
            <ac:spMk id="4" creationId="{85ECC40E-5324-5ADD-49B4-8B6C8D748BCB}"/>
          </ac:spMkLst>
        </pc:spChg>
      </pc:sldChg>
      <pc:sldChg chg="addSp delSp modSp add mod modNotesTx">
        <pc:chgData name="Chun Li" userId="fb192bda-63e8-4901-b3ce-12f0f6201dcd" providerId="ADAL" clId="{9230932C-8C66-F74B-A0E2-B96F43AC3136}" dt="2023-05-02T20:00:50.442" v="5547" actId="1076"/>
        <pc:sldMkLst>
          <pc:docMk/>
          <pc:sldMk cId="597457671" sldId="2813"/>
        </pc:sldMkLst>
        <pc:spChg chg="add mod">
          <ac:chgData name="Chun Li" userId="fb192bda-63e8-4901-b3ce-12f0f6201dcd" providerId="ADAL" clId="{9230932C-8C66-F74B-A0E2-B96F43AC3136}" dt="2023-05-02T19:19:28.576" v="5076" actId="1076"/>
          <ac:spMkLst>
            <pc:docMk/>
            <pc:sldMk cId="597457671" sldId="2813"/>
            <ac:spMk id="6" creationId="{E6D1BAC3-B5A3-5167-9B5A-A97B10F3F6AA}"/>
          </ac:spMkLst>
        </pc:spChg>
        <pc:spChg chg="add mod">
          <ac:chgData name="Chun Li" userId="fb192bda-63e8-4901-b3ce-12f0f6201dcd" providerId="ADAL" clId="{9230932C-8C66-F74B-A0E2-B96F43AC3136}" dt="2023-05-02T19:19:33.729" v="5078" actId="20577"/>
          <ac:spMkLst>
            <pc:docMk/>
            <pc:sldMk cId="597457671" sldId="2813"/>
            <ac:spMk id="7" creationId="{19511BDB-D94F-6FA5-9B9F-42BE393816D6}"/>
          </ac:spMkLst>
        </pc:spChg>
        <pc:spChg chg="add mod">
          <ac:chgData name="Chun Li" userId="fb192bda-63e8-4901-b3ce-12f0f6201dcd" providerId="ADAL" clId="{9230932C-8C66-F74B-A0E2-B96F43AC3136}" dt="2023-05-02T19:21:30.730" v="5090" actId="1036"/>
          <ac:spMkLst>
            <pc:docMk/>
            <pc:sldMk cId="597457671" sldId="2813"/>
            <ac:spMk id="9" creationId="{C49009EB-AD9C-B5B7-4D38-6BD894CBB3BB}"/>
          </ac:spMkLst>
        </pc:spChg>
        <pc:spChg chg="add mod">
          <ac:chgData name="Chun Li" userId="fb192bda-63e8-4901-b3ce-12f0f6201dcd" providerId="ADAL" clId="{9230932C-8C66-F74B-A0E2-B96F43AC3136}" dt="2023-05-02T19:21:46.622" v="5104" actId="1036"/>
          <ac:spMkLst>
            <pc:docMk/>
            <pc:sldMk cId="597457671" sldId="2813"/>
            <ac:spMk id="10" creationId="{F47A94AB-3E85-3FC2-EEDA-4945165AD181}"/>
          </ac:spMkLst>
        </pc:spChg>
        <pc:spChg chg="add mod">
          <ac:chgData name="Chun Li" userId="fb192bda-63e8-4901-b3ce-12f0f6201dcd" providerId="ADAL" clId="{9230932C-8C66-F74B-A0E2-B96F43AC3136}" dt="2023-05-02T19:21:39.870" v="5092" actId="14100"/>
          <ac:spMkLst>
            <pc:docMk/>
            <pc:sldMk cId="597457671" sldId="2813"/>
            <ac:spMk id="11" creationId="{6538BE22-24A4-5A5E-32C4-A00E62CD065C}"/>
          </ac:spMkLst>
        </pc:spChg>
        <pc:spChg chg="add del mod">
          <ac:chgData name="Chun Li" userId="fb192bda-63e8-4901-b3ce-12f0f6201dcd" providerId="ADAL" clId="{9230932C-8C66-F74B-A0E2-B96F43AC3136}" dt="2023-05-02T19:22:30.764" v="5109" actId="478"/>
          <ac:spMkLst>
            <pc:docMk/>
            <pc:sldMk cId="597457671" sldId="2813"/>
            <ac:spMk id="14" creationId="{28437E6B-CA54-63E5-B7DE-299CB1A90BE7}"/>
          </ac:spMkLst>
        </pc:spChg>
        <pc:spChg chg="add del mod">
          <ac:chgData name="Chun Li" userId="fb192bda-63e8-4901-b3ce-12f0f6201dcd" providerId="ADAL" clId="{9230932C-8C66-F74B-A0E2-B96F43AC3136}" dt="2023-05-02T19:22:30.764" v="5109" actId="478"/>
          <ac:spMkLst>
            <pc:docMk/>
            <pc:sldMk cId="597457671" sldId="2813"/>
            <ac:spMk id="15" creationId="{03C4DAFD-E5F1-F616-2EFC-DE79FB7A5360}"/>
          </ac:spMkLst>
        </pc:spChg>
        <pc:spChg chg="add del mod">
          <ac:chgData name="Chun Li" userId="fb192bda-63e8-4901-b3ce-12f0f6201dcd" providerId="ADAL" clId="{9230932C-8C66-F74B-A0E2-B96F43AC3136}" dt="2023-05-02T19:22:30.764" v="5109" actId="478"/>
          <ac:spMkLst>
            <pc:docMk/>
            <pc:sldMk cId="597457671" sldId="2813"/>
            <ac:spMk id="16" creationId="{66748D9C-BB1D-0A10-BBA0-A4932832345C}"/>
          </ac:spMkLst>
        </pc:spChg>
        <pc:spChg chg="add del mod">
          <ac:chgData name="Chun Li" userId="fb192bda-63e8-4901-b3ce-12f0f6201dcd" providerId="ADAL" clId="{9230932C-8C66-F74B-A0E2-B96F43AC3136}" dt="2023-05-02T19:24:49.638" v="5121" actId="478"/>
          <ac:spMkLst>
            <pc:docMk/>
            <pc:sldMk cId="597457671" sldId="2813"/>
            <ac:spMk id="19" creationId="{14E5528A-FC59-1E72-9915-2676772729D8}"/>
          </ac:spMkLst>
        </pc:spChg>
        <pc:spChg chg="add mod">
          <ac:chgData name="Chun Li" userId="fb192bda-63e8-4901-b3ce-12f0f6201dcd" providerId="ADAL" clId="{9230932C-8C66-F74B-A0E2-B96F43AC3136}" dt="2023-05-02T19:24:05.882" v="5111" actId="1076"/>
          <ac:spMkLst>
            <pc:docMk/>
            <pc:sldMk cId="597457671" sldId="2813"/>
            <ac:spMk id="20" creationId="{318270AD-86D1-74FF-F882-BAC4BB3912A9}"/>
          </ac:spMkLst>
        </pc:spChg>
        <pc:spChg chg="add mod">
          <ac:chgData name="Chun Li" userId="fb192bda-63e8-4901-b3ce-12f0f6201dcd" providerId="ADAL" clId="{9230932C-8C66-F74B-A0E2-B96F43AC3136}" dt="2023-05-02T19:24:57.079" v="5123" actId="1076"/>
          <ac:spMkLst>
            <pc:docMk/>
            <pc:sldMk cId="597457671" sldId="2813"/>
            <ac:spMk id="21" creationId="{86BF7EED-3289-F4C0-4E4E-78FC77DFB222}"/>
          </ac:spMkLst>
        </pc:spChg>
        <pc:spChg chg="add mod">
          <ac:chgData name="Chun Li" userId="fb192bda-63e8-4901-b3ce-12f0f6201dcd" providerId="ADAL" clId="{9230932C-8C66-F74B-A0E2-B96F43AC3136}" dt="2023-05-02T19:59:08.642" v="5511" actId="1076"/>
          <ac:spMkLst>
            <pc:docMk/>
            <pc:sldMk cId="597457671" sldId="2813"/>
            <ac:spMk id="25" creationId="{A757CC04-CB68-C010-810E-7E5E5950CBC5}"/>
          </ac:spMkLst>
        </pc:spChg>
        <pc:spChg chg="add mod">
          <ac:chgData name="Chun Li" userId="fb192bda-63e8-4901-b3ce-12f0f6201dcd" providerId="ADAL" clId="{9230932C-8C66-F74B-A0E2-B96F43AC3136}" dt="2023-05-02T20:00:39.670" v="5544" actId="1076"/>
          <ac:spMkLst>
            <pc:docMk/>
            <pc:sldMk cId="597457671" sldId="2813"/>
            <ac:spMk id="27" creationId="{CC603C9D-586A-16C8-F7E7-B2589945B834}"/>
          </ac:spMkLst>
        </pc:spChg>
        <pc:spChg chg="add mod">
          <ac:chgData name="Chun Li" userId="fb192bda-63e8-4901-b3ce-12f0f6201dcd" providerId="ADAL" clId="{9230932C-8C66-F74B-A0E2-B96F43AC3136}" dt="2023-05-02T20:00:44.948" v="5545" actId="14100"/>
          <ac:spMkLst>
            <pc:docMk/>
            <pc:sldMk cId="597457671" sldId="2813"/>
            <ac:spMk id="28" creationId="{FDEA3D64-0D58-891D-7F9C-24A41F9E3642}"/>
          </ac:spMkLst>
        </pc:spChg>
        <pc:picChg chg="add del mod">
          <ac:chgData name="Chun Li" userId="fb192bda-63e8-4901-b3ce-12f0f6201dcd" providerId="ADAL" clId="{9230932C-8C66-F74B-A0E2-B96F43AC3136}" dt="2023-05-02T19:24:48.091" v="5120" actId="478"/>
          <ac:picMkLst>
            <pc:docMk/>
            <pc:sldMk cId="597457671" sldId="2813"/>
            <ac:picMk id="3" creationId="{E9206A03-BF8A-0A54-8FF8-B40F24E47A54}"/>
          </ac:picMkLst>
        </pc:picChg>
        <pc:picChg chg="add mod">
          <ac:chgData name="Chun Li" userId="fb192bda-63e8-4901-b3ce-12f0f6201dcd" providerId="ADAL" clId="{9230932C-8C66-F74B-A0E2-B96F43AC3136}" dt="2023-05-02T19:19:16.272" v="5072" actId="14100"/>
          <ac:picMkLst>
            <pc:docMk/>
            <pc:sldMk cId="597457671" sldId="2813"/>
            <ac:picMk id="5" creationId="{72046504-1E09-4AC5-D0A3-CB29A3EDA61C}"/>
          </ac:picMkLst>
        </pc:picChg>
        <pc:picChg chg="add mod">
          <ac:chgData name="Chun Li" userId="fb192bda-63e8-4901-b3ce-12f0f6201dcd" providerId="ADAL" clId="{9230932C-8C66-F74B-A0E2-B96F43AC3136}" dt="2023-05-02T19:58:40.883" v="5504" actId="1076"/>
          <ac:picMkLst>
            <pc:docMk/>
            <pc:sldMk cId="597457671" sldId="2813"/>
            <ac:picMk id="24" creationId="{938C5B07-9480-3E59-C575-BA8720AE0DE0}"/>
          </ac:picMkLst>
        </pc:picChg>
        <pc:cxnChg chg="add mod">
          <ac:chgData name="Chun Li" userId="fb192bda-63e8-4901-b3ce-12f0f6201dcd" providerId="ADAL" clId="{9230932C-8C66-F74B-A0E2-B96F43AC3136}" dt="2023-05-02T19:21:30.730" v="5090" actId="1036"/>
          <ac:cxnSpMkLst>
            <pc:docMk/>
            <pc:sldMk cId="597457671" sldId="2813"/>
            <ac:cxnSpMk id="8" creationId="{E3F47E97-E89B-9527-8C99-6E9799B5D011}"/>
          </ac:cxnSpMkLst>
        </pc:cxnChg>
        <pc:cxnChg chg="add mod">
          <ac:chgData name="Chun Li" userId="fb192bda-63e8-4901-b3ce-12f0f6201dcd" providerId="ADAL" clId="{9230932C-8C66-F74B-A0E2-B96F43AC3136}" dt="2023-05-02T19:21:55.134" v="5106" actId="208"/>
          <ac:cxnSpMkLst>
            <pc:docMk/>
            <pc:sldMk cId="597457671" sldId="2813"/>
            <ac:cxnSpMk id="12" creationId="{39537686-3F7C-EE3A-E6B9-140E51688DC9}"/>
          </ac:cxnSpMkLst>
        </pc:cxnChg>
        <pc:cxnChg chg="add del mod">
          <ac:chgData name="Chun Li" userId="fb192bda-63e8-4901-b3ce-12f0f6201dcd" providerId="ADAL" clId="{9230932C-8C66-F74B-A0E2-B96F43AC3136}" dt="2023-05-02T19:22:30.764" v="5109" actId="478"/>
          <ac:cxnSpMkLst>
            <pc:docMk/>
            <pc:sldMk cId="597457671" sldId="2813"/>
            <ac:cxnSpMk id="13" creationId="{6AB2B001-6472-69D9-BA28-40C6433C0178}"/>
          </ac:cxnSpMkLst>
        </pc:cxnChg>
        <pc:cxnChg chg="add del mod">
          <ac:chgData name="Chun Li" userId="fb192bda-63e8-4901-b3ce-12f0f6201dcd" providerId="ADAL" clId="{9230932C-8C66-F74B-A0E2-B96F43AC3136}" dt="2023-05-02T19:22:30.764" v="5109" actId="478"/>
          <ac:cxnSpMkLst>
            <pc:docMk/>
            <pc:sldMk cId="597457671" sldId="2813"/>
            <ac:cxnSpMk id="17" creationId="{223042D2-35DB-F5E9-3B1B-3FB5CDB908EB}"/>
          </ac:cxnSpMkLst>
        </pc:cxnChg>
        <pc:cxnChg chg="add mod">
          <ac:chgData name="Chun Li" userId="fb192bda-63e8-4901-b3ce-12f0f6201dcd" providerId="ADAL" clId="{9230932C-8C66-F74B-A0E2-B96F43AC3136}" dt="2023-05-02T19:24:34.763" v="5113" actId="1076"/>
          <ac:cxnSpMkLst>
            <pc:docMk/>
            <pc:sldMk cId="597457671" sldId="2813"/>
            <ac:cxnSpMk id="18" creationId="{82A47324-9184-74DF-6A38-31B2C752ED45}"/>
          </ac:cxnSpMkLst>
        </pc:cxnChg>
        <pc:cxnChg chg="add mod">
          <ac:chgData name="Chun Li" userId="fb192bda-63e8-4901-b3ce-12f0f6201dcd" providerId="ADAL" clId="{9230932C-8C66-F74B-A0E2-B96F43AC3136}" dt="2023-05-02T19:24:37.651" v="5118" actId="1035"/>
          <ac:cxnSpMkLst>
            <pc:docMk/>
            <pc:sldMk cId="597457671" sldId="2813"/>
            <ac:cxnSpMk id="22" creationId="{F6FCCE32-6FE1-4AAC-E5DA-51FA9A19B1F8}"/>
          </ac:cxnSpMkLst>
        </pc:cxnChg>
        <pc:cxnChg chg="add mod">
          <ac:chgData name="Chun Li" userId="fb192bda-63e8-4901-b3ce-12f0f6201dcd" providerId="ADAL" clId="{9230932C-8C66-F74B-A0E2-B96F43AC3136}" dt="2023-05-02T20:00:50.442" v="5547" actId="1076"/>
          <ac:cxnSpMkLst>
            <pc:docMk/>
            <pc:sldMk cId="597457671" sldId="2813"/>
            <ac:cxnSpMk id="26" creationId="{6B8CCB1A-E0E9-6CBF-EAE3-9948A84B7970}"/>
          </ac:cxnSpMkLst>
        </pc:cxnChg>
        <pc:cxnChg chg="add mod">
          <ac:chgData name="Chun Li" userId="fb192bda-63e8-4901-b3ce-12f0f6201dcd" providerId="ADAL" clId="{9230932C-8C66-F74B-A0E2-B96F43AC3136}" dt="2023-05-02T20:00:47.614" v="5546" actId="1076"/>
          <ac:cxnSpMkLst>
            <pc:docMk/>
            <pc:sldMk cId="597457671" sldId="2813"/>
            <ac:cxnSpMk id="29" creationId="{69A63D7B-C10E-146E-947F-0BCE50C173A1}"/>
          </ac:cxnSpMkLst>
        </pc:cxnChg>
      </pc:sldChg>
      <pc:sldChg chg="addSp delSp modSp add mod modNotesTx">
        <pc:chgData name="Chun Li" userId="fb192bda-63e8-4901-b3ce-12f0f6201dcd" providerId="ADAL" clId="{9230932C-8C66-F74B-A0E2-B96F43AC3136}" dt="2023-05-02T20:00:20.066" v="5542" actId="1036"/>
        <pc:sldMkLst>
          <pc:docMk/>
          <pc:sldMk cId="2103781945" sldId="2814"/>
        </pc:sldMkLst>
        <pc:spChg chg="add mod">
          <ac:chgData name="Chun Li" userId="fb192bda-63e8-4901-b3ce-12f0f6201dcd" providerId="ADAL" clId="{9230932C-8C66-F74B-A0E2-B96F43AC3136}" dt="2023-05-02T19:19:41.089" v="5081" actId="207"/>
          <ac:spMkLst>
            <pc:docMk/>
            <pc:sldMk cId="2103781945" sldId="2814"/>
            <ac:spMk id="6" creationId="{2A981AD7-CB60-AF98-0DF4-604F8FA62D23}"/>
          </ac:spMkLst>
        </pc:spChg>
        <pc:spChg chg="add mod">
          <ac:chgData name="Chun Li" userId="fb192bda-63e8-4901-b3ce-12f0f6201dcd" providerId="ADAL" clId="{9230932C-8C66-F74B-A0E2-B96F43AC3136}" dt="2023-05-02T19:19:47.490" v="5084" actId="20577"/>
          <ac:spMkLst>
            <pc:docMk/>
            <pc:sldMk cId="2103781945" sldId="2814"/>
            <ac:spMk id="7" creationId="{27556C3A-CC0B-A43B-D5A0-F24563391F77}"/>
          </ac:spMkLst>
        </pc:spChg>
        <pc:spChg chg="add mod">
          <ac:chgData name="Chun Li" userId="fb192bda-63e8-4901-b3ce-12f0f6201dcd" providerId="ADAL" clId="{9230932C-8C66-F74B-A0E2-B96F43AC3136}" dt="2023-05-02T19:47:28.706" v="5294" actId="14100"/>
          <ac:spMkLst>
            <pc:docMk/>
            <pc:sldMk cId="2103781945" sldId="2814"/>
            <ac:spMk id="9" creationId="{9E906E2A-3064-3535-E4C3-F14B61ACFFE8}"/>
          </ac:spMkLst>
        </pc:spChg>
        <pc:spChg chg="add mod">
          <ac:chgData name="Chun Li" userId="fb192bda-63e8-4901-b3ce-12f0f6201dcd" providerId="ADAL" clId="{9230932C-8C66-F74B-A0E2-B96F43AC3136}" dt="2023-05-02T19:47:49.443" v="5298" actId="1076"/>
          <ac:spMkLst>
            <pc:docMk/>
            <pc:sldMk cId="2103781945" sldId="2814"/>
            <ac:spMk id="10" creationId="{9A3BC95F-5807-FF7D-26BF-779BEAC6F2AD}"/>
          </ac:spMkLst>
        </pc:spChg>
        <pc:spChg chg="add mod">
          <ac:chgData name="Chun Li" userId="fb192bda-63e8-4901-b3ce-12f0f6201dcd" providerId="ADAL" clId="{9230932C-8C66-F74B-A0E2-B96F43AC3136}" dt="2023-05-02T19:47:45.560" v="5297" actId="1076"/>
          <ac:spMkLst>
            <pc:docMk/>
            <pc:sldMk cId="2103781945" sldId="2814"/>
            <ac:spMk id="11" creationId="{4A7F884D-D2ED-693E-C6D9-437900C54087}"/>
          </ac:spMkLst>
        </pc:spChg>
        <pc:spChg chg="add mod">
          <ac:chgData name="Chun Li" userId="fb192bda-63e8-4901-b3ce-12f0f6201dcd" providerId="ADAL" clId="{9230932C-8C66-F74B-A0E2-B96F43AC3136}" dt="2023-05-02T19:47:59.975" v="5301" actId="208"/>
          <ac:spMkLst>
            <pc:docMk/>
            <pc:sldMk cId="2103781945" sldId="2814"/>
            <ac:spMk id="13" creationId="{C71F9931-B936-ECDB-3146-4A4BB1CA8CCA}"/>
          </ac:spMkLst>
        </pc:spChg>
        <pc:spChg chg="add mod">
          <ac:chgData name="Chun Li" userId="fb192bda-63e8-4901-b3ce-12f0f6201dcd" providerId="ADAL" clId="{9230932C-8C66-F74B-A0E2-B96F43AC3136}" dt="2023-05-02T19:48:37.635" v="5308" actId="14100"/>
          <ac:spMkLst>
            <pc:docMk/>
            <pc:sldMk cId="2103781945" sldId="2814"/>
            <ac:spMk id="14" creationId="{901733B9-D055-1E9F-CA59-83EDB3D03AB2}"/>
          </ac:spMkLst>
        </pc:spChg>
        <pc:spChg chg="add mod">
          <ac:chgData name="Chun Li" userId="fb192bda-63e8-4901-b3ce-12f0f6201dcd" providerId="ADAL" clId="{9230932C-8C66-F74B-A0E2-B96F43AC3136}" dt="2023-05-02T19:48:26.964" v="5304" actId="1076"/>
          <ac:spMkLst>
            <pc:docMk/>
            <pc:sldMk cId="2103781945" sldId="2814"/>
            <ac:spMk id="15" creationId="{C8C1CCE4-AF30-E8DA-1C17-ADCBE47351A3}"/>
          </ac:spMkLst>
        </pc:spChg>
        <pc:spChg chg="add mod">
          <ac:chgData name="Chun Li" userId="fb192bda-63e8-4901-b3ce-12f0f6201dcd" providerId="ADAL" clId="{9230932C-8C66-F74B-A0E2-B96F43AC3136}" dt="2023-05-02T19:48:43.829" v="5309" actId="1076"/>
          <ac:spMkLst>
            <pc:docMk/>
            <pc:sldMk cId="2103781945" sldId="2814"/>
            <ac:spMk id="16" creationId="{D5C20297-C234-1006-98EB-A8EFD9279766}"/>
          </ac:spMkLst>
        </pc:spChg>
        <pc:spChg chg="add mod">
          <ac:chgData name="Chun Li" userId="fb192bda-63e8-4901-b3ce-12f0f6201dcd" providerId="ADAL" clId="{9230932C-8C66-F74B-A0E2-B96F43AC3136}" dt="2023-05-02T19:48:20.274" v="5303" actId="1076"/>
          <ac:spMkLst>
            <pc:docMk/>
            <pc:sldMk cId="2103781945" sldId="2814"/>
            <ac:spMk id="18" creationId="{F6A608B6-B9A1-E71D-FFD0-0F26F9FA7F19}"/>
          </ac:spMkLst>
        </pc:spChg>
        <pc:spChg chg="add mod">
          <ac:chgData name="Chun Li" userId="fb192bda-63e8-4901-b3ce-12f0f6201dcd" providerId="ADAL" clId="{9230932C-8C66-F74B-A0E2-B96F43AC3136}" dt="2023-05-02T19:59:14.683" v="5513" actId="1076"/>
          <ac:spMkLst>
            <pc:docMk/>
            <pc:sldMk cId="2103781945" sldId="2814"/>
            <ac:spMk id="21" creationId="{1094CED7-57F8-D599-851A-AEE86149F99D}"/>
          </ac:spMkLst>
        </pc:spChg>
        <pc:spChg chg="add mod">
          <ac:chgData name="Chun Li" userId="fb192bda-63e8-4901-b3ce-12f0f6201dcd" providerId="ADAL" clId="{9230932C-8C66-F74B-A0E2-B96F43AC3136}" dt="2023-05-02T19:59:42.747" v="5519" actId="1076"/>
          <ac:spMkLst>
            <pc:docMk/>
            <pc:sldMk cId="2103781945" sldId="2814"/>
            <ac:spMk id="23" creationId="{AC132657-46F6-7C49-8EA7-2100B33BF703}"/>
          </ac:spMkLst>
        </pc:spChg>
        <pc:spChg chg="add mod">
          <ac:chgData name="Chun Li" userId="fb192bda-63e8-4901-b3ce-12f0f6201dcd" providerId="ADAL" clId="{9230932C-8C66-F74B-A0E2-B96F43AC3136}" dt="2023-05-02T20:00:07.708" v="5525" actId="1076"/>
          <ac:spMkLst>
            <pc:docMk/>
            <pc:sldMk cId="2103781945" sldId="2814"/>
            <ac:spMk id="24" creationId="{2AF35AFA-1B1E-0857-03BD-BBDCE8F48C49}"/>
          </ac:spMkLst>
        </pc:spChg>
        <pc:spChg chg="add mod">
          <ac:chgData name="Chun Li" userId="fb192bda-63e8-4901-b3ce-12f0f6201dcd" providerId="ADAL" clId="{9230932C-8C66-F74B-A0E2-B96F43AC3136}" dt="2023-05-02T20:00:20.066" v="5542" actId="1036"/>
          <ac:spMkLst>
            <pc:docMk/>
            <pc:sldMk cId="2103781945" sldId="2814"/>
            <ac:spMk id="25" creationId="{FFC11437-4787-86E0-F278-0B87CC10F7C5}"/>
          </ac:spMkLst>
        </pc:spChg>
        <pc:spChg chg="add mod">
          <ac:chgData name="Chun Li" userId="fb192bda-63e8-4901-b3ce-12f0f6201dcd" providerId="ADAL" clId="{9230932C-8C66-F74B-A0E2-B96F43AC3136}" dt="2023-05-02T20:00:00.228" v="5524" actId="1076"/>
          <ac:spMkLst>
            <pc:docMk/>
            <pc:sldMk cId="2103781945" sldId="2814"/>
            <ac:spMk id="26" creationId="{F7937CB3-39B5-A5D8-C426-21B9CCB1870B}"/>
          </ac:spMkLst>
        </pc:spChg>
        <pc:picChg chg="add mod">
          <ac:chgData name="Chun Li" userId="fb192bda-63e8-4901-b3ce-12f0f6201dcd" providerId="ADAL" clId="{9230932C-8C66-F74B-A0E2-B96F43AC3136}" dt="2023-05-02T19:59:35.568" v="5518" actId="1076"/>
          <ac:picMkLst>
            <pc:docMk/>
            <pc:sldMk cId="2103781945" sldId="2814"/>
            <ac:picMk id="3" creationId="{8D09D479-05BC-8E4A-7466-521056C75DD9}"/>
          </ac:picMkLst>
        </pc:picChg>
        <pc:picChg chg="add mod">
          <ac:chgData name="Chun Li" userId="fb192bda-63e8-4901-b3ce-12f0f6201dcd" providerId="ADAL" clId="{9230932C-8C66-F74B-A0E2-B96F43AC3136}" dt="2023-05-02T19:18:51.609" v="5069" actId="167"/>
          <ac:picMkLst>
            <pc:docMk/>
            <pc:sldMk cId="2103781945" sldId="2814"/>
            <ac:picMk id="5" creationId="{DCE166D8-B293-C112-45B1-F1FE0DBC6E69}"/>
          </ac:picMkLst>
        </pc:picChg>
        <pc:picChg chg="add mod">
          <ac:chgData name="Chun Li" userId="fb192bda-63e8-4901-b3ce-12f0f6201dcd" providerId="ADAL" clId="{9230932C-8C66-F74B-A0E2-B96F43AC3136}" dt="2023-05-02T20:00:15.710" v="5529" actId="1076"/>
          <ac:picMkLst>
            <pc:docMk/>
            <pc:sldMk cId="2103781945" sldId="2814"/>
            <ac:picMk id="20" creationId="{1B429375-6855-D840-C2D5-EAB4DB17E2FD}"/>
          </ac:picMkLst>
        </pc:picChg>
        <pc:cxnChg chg="add del mod">
          <ac:chgData name="Chun Li" userId="fb192bda-63e8-4901-b3ce-12f0f6201dcd" providerId="ADAL" clId="{9230932C-8C66-F74B-A0E2-B96F43AC3136}" dt="2023-05-02T19:47:35.951" v="5295" actId="478"/>
          <ac:cxnSpMkLst>
            <pc:docMk/>
            <pc:sldMk cId="2103781945" sldId="2814"/>
            <ac:cxnSpMk id="8" creationId="{F8DF6DE2-44F9-A62D-88B0-607A45C8999A}"/>
          </ac:cxnSpMkLst>
        </pc:cxnChg>
        <pc:cxnChg chg="add mod">
          <ac:chgData name="Chun Li" userId="fb192bda-63e8-4901-b3ce-12f0f6201dcd" providerId="ADAL" clId="{9230932C-8C66-F74B-A0E2-B96F43AC3136}" dt="2023-05-02T19:47:17.264" v="5292" actId="1076"/>
          <ac:cxnSpMkLst>
            <pc:docMk/>
            <pc:sldMk cId="2103781945" sldId="2814"/>
            <ac:cxnSpMk id="12" creationId="{6403CB4C-9580-D084-EA3E-670288F8B562}"/>
          </ac:cxnSpMkLst>
        </pc:cxnChg>
        <pc:cxnChg chg="add mod">
          <ac:chgData name="Chun Li" userId="fb192bda-63e8-4901-b3ce-12f0f6201dcd" providerId="ADAL" clId="{9230932C-8C66-F74B-A0E2-B96F43AC3136}" dt="2023-05-02T19:48:33.317" v="5307" actId="1076"/>
          <ac:cxnSpMkLst>
            <pc:docMk/>
            <pc:sldMk cId="2103781945" sldId="2814"/>
            <ac:cxnSpMk id="17" creationId="{87473DBE-3B7C-69D4-7F3C-9F9DE3B7C215}"/>
          </ac:cxnSpMkLst>
        </pc:cxnChg>
        <pc:cxnChg chg="add mod">
          <ac:chgData name="Chun Li" userId="fb192bda-63e8-4901-b3ce-12f0f6201dcd" providerId="ADAL" clId="{9230932C-8C66-F74B-A0E2-B96F43AC3136}" dt="2023-05-02T19:59:22.155" v="5515" actId="1076"/>
          <ac:cxnSpMkLst>
            <pc:docMk/>
            <pc:sldMk cId="2103781945" sldId="2814"/>
            <ac:cxnSpMk id="22" creationId="{1008DAA4-CDF0-02A8-60A3-98034402821A}"/>
          </ac:cxnSpMkLst>
        </pc:cxnChg>
      </pc:sldChg>
      <pc:sldChg chg="addSp delSp modSp add mod ord">
        <pc:chgData name="Chun Li" userId="fb192bda-63e8-4901-b3ce-12f0f6201dcd" providerId="ADAL" clId="{9230932C-8C66-F74B-A0E2-B96F43AC3136}" dt="2023-05-02T20:06:39.237" v="5582" actId="14100"/>
        <pc:sldMkLst>
          <pc:docMk/>
          <pc:sldMk cId="2089701567" sldId="2815"/>
        </pc:sldMkLst>
        <pc:spChg chg="add mod">
          <ac:chgData name="Chun Li" userId="fb192bda-63e8-4901-b3ce-12f0f6201dcd" providerId="ADAL" clId="{9230932C-8C66-F74B-A0E2-B96F43AC3136}" dt="2023-05-02T20:06:39.237" v="5582" actId="14100"/>
          <ac:spMkLst>
            <pc:docMk/>
            <pc:sldMk cId="2089701567" sldId="2815"/>
            <ac:spMk id="6" creationId="{19CE0593-1EA6-783D-6367-4D41FBA78F82}"/>
          </ac:spMkLst>
        </pc:spChg>
        <pc:spChg chg="add mod">
          <ac:chgData name="Chun Li" userId="fb192bda-63e8-4901-b3ce-12f0f6201dcd" providerId="ADAL" clId="{9230932C-8C66-F74B-A0E2-B96F43AC3136}" dt="2023-05-02T20:06:21.030" v="5578"/>
          <ac:spMkLst>
            <pc:docMk/>
            <pc:sldMk cId="2089701567" sldId="2815"/>
            <ac:spMk id="7" creationId="{23EF4B58-F921-D8D7-CCC2-30846625A406}"/>
          </ac:spMkLst>
        </pc:spChg>
        <pc:spChg chg="add del mod">
          <ac:chgData name="Chun Li" userId="fb192bda-63e8-4901-b3ce-12f0f6201dcd" providerId="ADAL" clId="{9230932C-8C66-F74B-A0E2-B96F43AC3136}" dt="2023-05-02T20:06:34.202" v="5580" actId="478"/>
          <ac:spMkLst>
            <pc:docMk/>
            <pc:sldMk cId="2089701567" sldId="2815"/>
            <ac:spMk id="8" creationId="{8DA88957-404E-9C9F-152E-D9BA057A567F}"/>
          </ac:spMkLst>
        </pc:spChg>
        <pc:spChg chg="add del mod">
          <ac:chgData name="Chun Li" userId="fb192bda-63e8-4901-b3ce-12f0f6201dcd" providerId="ADAL" clId="{9230932C-8C66-F74B-A0E2-B96F43AC3136}" dt="2023-05-02T20:06:34.202" v="5580" actId="478"/>
          <ac:spMkLst>
            <pc:docMk/>
            <pc:sldMk cId="2089701567" sldId="2815"/>
            <ac:spMk id="10" creationId="{D112EDEB-3B34-7788-4B3E-A78CF711A8D2}"/>
          </ac:spMkLst>
        </pc:spChg>
        <pc:picChg chg="add mod">
          <ac:chgData name="Chun Li" userId="fb192bda-63e8-4901-b3ce-12f0f6201dcd" providerId="ADAL" clId="{9230932C-8C66-F74B-A0E2-B96F43AC3136}" dt="2023-05-02T20:06:08.425" v="5577" actId="1076"/>
          <ac:picMkLst>
            <pc:docMk/>
            <pc:sldMk cId="2089701567" sldId="2815"/>
            <ac:picMk id="3" creationId="{DD060BA7-BC56-E232-CB41-2678EFB6AE91}"/>
          </ac:picMkLst>
        </pc:picChg>
        <pc:picChg chg="add mod">
          <ac:chgData name="Chun Li" userId="fb192bda-63e8-4901-b3ce-12f0f6201dcd" providerId="ADAL" clId="{9230932C-8C66-F74B-A0E2-B96F43AC3136}" dt="2023-05-02T20:06:05.406" v="5576" actId="1076"/>
          <ac:picMkLst>
            <pc:docMk/>
            <pc:sldMk cId="2089701567" sldId="2815"/>
            <ac:picMk id="5" creationId="{0E589FBA-8067-13D4-4A65-2D46513E9124}"/>
          </ac:picMkLst>
        </pc:picChg>
        <pc:cxnChg chg="add mod">
          <ac:chgData name="Chun Li" userId="fb192bda-63e8-4901-b3ce-12f0f6201dcd" providerId="ADAL" clId="{9230932C-8C66-F74B-A0E2-B96F43AC3136}" dt="2023-05-02T20:06:24.969" v="5579" actId="1076"/>
          <ac:cxnSpMkLst>
            <pc:docMk/>
            <pc:sldMk cId="2089701567" sldId="2815"/>
            <ac:cxnSpMk id="9" creationId="{F318E1F9-E022-7731-73F1-709C6175E63F}"/>
          </ac:cxnSpMkLst>
        </pc:cxnChg>
      </pc:sldChg>
      <pc:sldChg chg="addSp delSp modSp add mod ord">
        <pc:chgData name="Chun Li" userId="fb192bda-63e8-4901-b3ce-12f0f6201dcd" providerId="ADAL" clId="{9230932C-8C66-F74B-A0E2-B96F43AC3136}" dt="2023-05-02T20:05:31.265" v="5569" actId="1076"/>
        <pc:sldMkLst>
          <pc:docMk/>
          <pc:sldMk cId="1082199384" sldId="2816"/>
        </pc:sldMkLst>
        <pc:picChg chg="add del mod">
          <ac:chgData name="Chun Li" userId="fb192bda-63e8-4901-b3ce-12f0f6201dcd" providerId="ADAL" clId="{9230932C-8C66-F74B-A0E2-B96F43AC3136}" dt="2023-05-02T20:05:08.605" v="5568" actId="1076"/>
          <ac:picMkLst>
            <pc:docMk/>
            <pc:sldMk cId="1082199384" sldId="2816"/>
            <ac:picMk id="3" creationId="{07AE5367-0524-8855-F411-CE2AC7BE5C10}"/>
          </ac:picMkLst>
        </pc:picChg>
        <pc:picChg chg="add del mod">
          <ac:chgData name="Chun Li" userId="fb192bda-63e8-4901-b3ce-12f0f6201dcd" providerId="ADAL" clId="{9230932C-8C66-F74B-A0E2-B96F43AC3136}" dt="2023-05-02T20:05:31.265" v="5569" actId="1076"/>
          <ac:picMkLst>
            <pc:docMk/>
            <pc:sldMk cId="1082199384" sldId="2816"/>
            <ac:picMk id="5" creationId="{CF8558F5-8E32-DC86-1DD2-C45CD4295E71}"/>
          </ac:picMkLst>
        </pc:picChg>
      </pc:sldChg>
      <pc:sldChg chg="addSp delSp modSp add mod">
        <pc:chgData name="Chun Li" userId="fb192bda-63e8-4901-b3ce-12f0f6201dcd" providerId="ADAL" clId="{9230932C-8C66-F74B-A0E2-B96F43AC3136}" dt="2023-05-02T19:15:33.401" v="5043" actId="1076"/>
        <pc:sldMkLst>
          <pc:docMk/>
          <pc:sldMk cId="2823225485" sldId="2817"/>
        </pc:sldMkLst>
        <pc:spChg chg="add mod">
          <ac:chgData name="Chun Li" userId="fb192bda-63e8-4901-b3ce-12f0f6201dcd" providerId="ADAL" clId="{9230932C-8C66-F74B-A0E2-B96F43AC3136}" dt="2023-05-02T19:14:20.737" v="5027"/>
          <ac:spMkLst>
            <pc:docMk/>
            <pc:sldMk cId="2823225485" sldId="2817"/>
            <ac:spMk id="2" creationId="{25A17228-1E2B-C862-F990-99CAD2844DDB}"/>
          </ac:spMkLst>
        </pc:spChg>
        <pc:picChg chg="add mod">
          <ac:chgData name="Chun Li" userId="fb192bda-63e8-4901-b3ce-12f0f6201dcd" providerId="ADAL" clId="{9230932C-8C66-F74B-A0E2-B96F43AC3136}" dt="2023-05-02T19:15:33.401" v="5043" actId="1076"/>
          <ac:picMkLst>
            <pc:docMk/>
            <pc:sldMk cId="2823225485" sldId="2817"/>
            <ac:picMk id="4" creationId="{B914BD9D-0600-5908-56B5-01239B7EF005}"/>
          </ac:picMkLst>
        </pc:picChg>
        <pc:picChg chg="add del mod">
          <ac:chgData name="Chun Li" userId="fb192bda-63e8-4901-b3ce-12f0f6201dcd" providerId="ADAL" clId="{9230932C-8C66-F74B-A0E2-B96F43AC3136}" dt="2023-05-02T19:15:12.546" v="5034" actId="478"/>
          <ac:picMkLst>
            <pc:docMk/>
            <pc:sldMk cId="2823225485" sldId="2817"/>
            <ac:picMk id="6" creationId="{7E24CB75-085F-EB44-4AF6-0527B4D4B58D}"/>
          </ac:picMkLst>
        </pc:picChg>
        <pc:picChg chg="add mod">
          <ac:chgData name="Chun Li" userId="fb192bda-63e8-4901-b3ce-12f0f6201dcd" providerId="ADAL" clId="{9230932C-8C66-F74B-A0E2-B96F43AC3136}" dt="2023-05-02T19:15:32.098" v="5042" actId="1076"/>
          <ac:picMkLst>
            <pc:docMk/>
            <pc:sldMk cId="2823225485" sldId="2817"/>
            <ac:picMk id="8" creationId="{EC2474E1-9220-D9DA-6899-03651E85A641}"/>
          </ac:picMkLst>
        </pc:picChg>
      </pc:sldChg>
      <pc:sldChg chg="addSp modSp add mod ord">
        <pc:chgData name="Chun Li" userId="fb192bda-63e8-4901-b3ce-12f0f6201dcd" providerId="ADAL" clId="{9230932C-8C66-F74B-A0E2-B96F43AC3136}" dt="2023-05-02T20:16:37.970" v="5769" actId="20577"/>
        <pc:sldMkLst>
          <pc:docMk/>
          <pc:sldMk cId="2119893249" sldId="2818"/>
        </pc:sldMkLst>
        <pc:spChg chg="add mod">
          <ac:chgData name="Chun Li" userId="fb192bda-63e8-4901-b3ce-12f0f6201dcd" providerId="ADAL" clId="{9230932C-8C66-F74B-A0E2-B96F43AC3136}" dt="2023-05-02T20:16:37.970" v="5769" actId="20577"/>
          <ac:spMkLst>
            <pc:docMk/>
            <pc:sldMk cId="2119893249" sldId="2818"/>
            <ac:spMk id="2" creationId="{553EA175-CDBB-AB33-5A14-E54C0616CBDE}"/>
          </ac:spMkLst>
        </pc:spChg>
      </pc:sldChg>
      <pc:sldChg chg="add">
        <pc:chgData name="Chun Li" userId="fb192bda-63e8-4901-b3ce-12f0f6201dcd" providerId="ADAL" clId="{9230932C-8C66-F74B-A0E2-B96F43AC3136}" dt="2023-05-02T19:11:20.653" v="5012"/>
        <pc:sldMkLst>
          <pc:docMk/>
          <pc:sldMk cId="1562532513" sldId="281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1440" tIns="45720" rIns="91440" bIns="45720" rtlCol="0"/>
          <a:lstStyle>
            <a:lvl1pPr algn="r">
              <a:defRPr sz="1200"/>
            </a:lvl1pPr>
          </a:lstStyle>
          <a:p>
            <a:fld id="{A093954A-C201-EB40-9459-342C786798D2}" type="datetimeFigureOut">
              <a:rPr lang="en-US" smtClean="0"/>
              <a:t>5/6/2023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1440" tIns="45720" rIns="91440" bIns="45720" rtlCol="0" anchor="b"/>
          <a:lstStyle>
            <a:lvl1pPr algn="r">
              <a:defRPr sz="1200"/>
            </a:lvl1pPr>
          </a:lstStyle>
          <a:p>
            <a:fld id="{3F52853C-6216-544B-82BE-E4DDDB9FF424}" type="slidenum">
              <a:rPr lang="en-US" smtClean="0"/>
              <a:t>‹#›</a:t>
            </a:fld>
            <a:endParaRPr lang="en-US"/>
          </a:p>
        </p:txBody>
      </p:sp>
    </p:spTree>
    <p:extLst>
      <p:ext uri="{BB962C8B-B14F-4D97-AF65-F5344CB8AC3E}">
        <p14:creationId xmlns:p14="http://schemas.microsoft.com/office/powerpoint/2010/main" val="17896620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en-JM"/>
          </a:p>
        </p:txBody>
      </p:sp>
      <p:sp>
        <p:nvSpPr>
          <p:cNvPr id="3" name="Date Placeholder 2"/>
          <p:cNvSpPr>
            <a:spLocks noGrp="1"/>
          </p:cNvSpPr>
          <p:nvPr>
            <p:ph type="dt" idx="1"/>
          </p:nvPr>
        </p:nvSpPr>
        <p:spPr>
          <a:xfrm>
            <a:off x="3970938" y="0"/>
            <a:ext cx="3037840" cy="464820"/>
          </a:xfrm>
          <a:prstGeom prst="rect">
            <a:avLst/>
          </a:prstGeom>
        </p:spPr>
        <p:txBody>
          <a:bodyPr vert="horz" lIns="91440" tIns="45720" rIns="91440" bIns="45720" rtlCol="0"/>
          <a:lstStyle>
            <a:lvl1pPr algn="r">
              <a:defRPr sz="1200"/>
            </a:lvl1pPr>
          </a:lstStyle>
          <a:p>
            <a:fld id="{7D7D0FC4-79A4-4CD6-9D21-6D2AFDDF42EC}" type="datetimeFigureOut">
              <a:rPr lang="en-JM" smtClean="0"/>
              <a:t>6/5/2023</a:t>
            </a:fld>
            <a:endParaRPr lang="en-JM"/>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0" anchor="ctr"/>
          <a:lstStyle/>
          <a:p>
            <a:endParaRPr lang="en-JM"/>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M"/>
          </a:p>
        </p:txBody>
      </p:sp>
      <p:sp>
        <p:nvSpPr>
          <p:cNvPr id="6" name="Footer Placeholder 5"/>
          <p:cNvSpPr>
            <a:spLocks noGrp="1"/>
          </p:cNvSpPr>
          <p:nvPr>
            <p:ph type="ftr" sz="quarter" idx="4"/>
          </p:nvPr>
        </p:nvSpPr>
        <p:spPr>
          <a:xfrm>
            <a:off x="0" y="8829967"/>
            <a:ext cx="3037840" cy="464820"/>
          </a:xfrm>
          <a:prstGeom prst="rect">
            <a:avLst/>
          </a:prstGeom>
        </p:spPr>
        <p:txBody>
          <a:bodyPr vert="horz" lIns="91440" tIns="45720" rIns="91440" bIns="45720" rtlCol="0" anchor="b"/>
          <a:lstStyle>
            <a:lvl1pPr algn="l">
              <a:defRPr sz="1200"/>
            </a:lvl1pPr>
          </a:lstStyle>
          <a:p>
            <a:endParaRPr lang="en-JM"/>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1440" tIns="45720" rIns="91440" bIns="45720" rtlCol="0" anchor="b"/>
          <a:lstStyle>
            <a:lvl1pPr algn="r">
              <a:defRPr sz="1200"/>
            </a:lvl1pPr>
          </a:lstStyle>
          <a:p>
            <a:fld id="{FEA829E4-7B8F-48ED-BCF8-1C0A3C644052}" type="slidenum">
              <a:rPr lang="en-JM" smtClean="0"/>
              <a:t>‹#›</a:t>
            </a:fld>
            <a:endParaRPr lang="en-JM"/>
          </a:p>
        </p:txBody>
      </p:sp>
    </p:spTree>
    <p:extLst>
      <p:ext uri="{BB962C8B-B14F-4D97-AF65-F5344CB8AC3E}">
        <p14:creationId xmlns:p14="http://schemas.microsoft.com/office/powerpoint/2010/main" val="4870379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loinc.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4</a:t>
            </a:fld>
            <a:endParaRPr lang="en-JM"/>
          </a:p>
        </p:txBody>
      </p:sp>
    </p:spTree>
    <p:extLst>
      <p:ext uri="{BB962C8B-B14F-4D97-AF65-F5344CB8AC3E}">
        <p14:creationId xmlns:p14="http://schemas.microsoft.com/office/powerpoint/2010/main" val="2157096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Performer mapping:</a:t>
            </a:r>
          </a:p>
          <a:p>
            <a:pPr marL="285750" indent="-285750">
              <a:buFont typeface="Arial" panose="020B0604020202020204" pitchFamily="34" charset="0"/>
              <a:buChar char="•"/>
            </a:pPr>
            <a:r>
              <a:rPr lang="en-US" sz="1200"/>
              <a:t>Map if available in the observation level; otherwise leave it out</a:t>
            </a:r>
          </a:p>
          <a:p>
            <a:r>
              <a:rPr lang="en-US" sz="1200" b="1" err="1"/>
              <a:t>valueQuantity</a:t>
            </a:r>
            <a:r>
              <a:rPr lang="en-US" sz="1200" b="1"/>
              <a:t> mapping</a:t>
            </a:r>
            <a:r>
              <a:rPr lang="en-US" sz="1200"/>
              <a:t>:</a:t>
            </a:r>
          </a:p>
          <a:p>
            <a:pPr marL="285750" indent="-285750">
              <a:buFont typeface="Arial" panose="020B0604020202020204" pitchFamily="34" charset="0"/>
              <a:buChar char="•"/>
            </a:pPr>
            <a:r>
              <a:rPr lang="en-US" sz="1200"/>
              <a:t>Map to value and unit. If the unit is UCUM conformant, then also map to system and code.</a:t>
            </a:r>
          </a:p>
          <a:p>
            <a:pPr marL="0" indent="0">
              <a:buFont typeface="Arial" panose="020B0604020202020204" pitchFamily="34" charset="0"/>
              <a:buNone/>
            </a:pPr>
            <a:r>
              <a:rPr lang="en-US" sz="1200" b="1" err="1"/>
              <a:t>referenceRange</a:t>
            </a:r>
            <a:r>
              <a:rPr lang="en-US" sz="1200" b="1"/>
              <a:t> mapping</a:t>
            </a:r>
          </a:p>
          <a:p>
            <a:pPr marL="285750" indent="-285750">
              <a:buFont typeface="Arial" panose="020B0604020202020204" pitchFamily="34" charset="0"/>
              <a:buChar char="•"/>
            </a:pPr>
            <a:r>
              <a:rPr lang="en-US" sz="1200"/>
              <a:t>Map to value and unit. If the unit is UCUM conformant, then also map to system and code.</a:t>
            </a:r>
          </a:p>
          <a:p>
            <a:pPr marL="285750" indent="-285750">
              <a:buFont typeface="Arial" panose="020B0604020202020204" pitchFamily="34" charset="0"/>
              <a:buChar char="•"/>
            </a:pPr>
            <a:r>
              <a:rPr lang="en-US" sz="1200"/>
              <a:t>Need the quantity-precision </a:t>
            </a:r>
            <a:r>
              <a:rPr lang="en-US" sz="1200" err="1"/>
              <a:t>ext</a:t>
            </a:r>
            <a:r>
              <a:rPr lang="en-US" sz="1200"/>
              <a:t>?</a:t>
            </a:r>
          </a:p>
          <a:p>
            <a:pPr marL="285750" indent="-285750">
              <a:buFont typeface="Arial" panose="020B0604020202020204" pitchFamily="34" charset="0"/>
              <a:buChar char="•"/>
            </a:pPr>
            <a:r>
              <a:rPr lang="en-US" sz="1200"/>
              <a:t>Need “text”? Have to resolve the ref link</a:t>
            </a:r>
          </a:p>
          <a:p>
            <a:pPr marL="285750" indent="-285750">
              <a:buFont typeface="Arial" panose="020B0604020202020204" pitchFamily="34" charset="0"/>
              <a:buChar char="•"/>
            </a:pPr>
            <a:endParaRPr lang="en-US" sz="1200"/>
          </a:p>
          <a:p>
            <a:r>
              <a:rPr lang="en-US"/>
              <a:t>Recommendation: 1. recommend to FHIR to include precision as a field for the quantity field (</a:t>
            </a:r>
            <a:r>
              <a:rPr lang="en-US" err="1"/>
              <a:t>quantityPrecision</a:t>
            </a:r>
            <a:r>
              <a:rPr lang="en-US"/>
              <a:t> for quantity); 2. in the here and now, include the precision extension</a:t>
            </a:r>
          </a:p>
        </p:txBody>
      </p:sp>
      <p:sp>
        <p:nvSpPr>
          <p:cNvPr id="4" name="Slide Number Placeholder 3"/>
          <p:cNvSpPr>
            <a:spLocks noGrp="1"/>
          </p:cNvSpPr>
          <p:nvPr>
            <p:ph type="sldNum" sz="quarter" idx="5"/>
          </p:nvPr>
        </p:nvSpPr>
        <p:spPr/>
        <p:txBody>
          <a:bodyPr/>
          <a:lstStyle/>
          <a:p>
            <a:fld id="{FEA829E4-7B8F-48ED-BCF8-1C0A3C644052}" type="slidenum">
              <a:rPr lang="en-JM" smtClean="0"/>
              <a:t>37</a:t>
            </a:fld>
            <a:endParaRPr lang="en-JM"/>
          </a:p>
        </p:txBody>
      </p:sp>
    </p:spTree>
    <p:extLst>
      <p:ext uri="{BB962C8B-B14F-4D97-AF65-F5344CB8AC3E}">
        <p14:creationId xmlns:p14="http://schemas.microsoft.com/office/powerpoint/2010/main" val="30615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err="1">
                <a:solidFill>
                  <a:schemeClr val="accent1"/>
                </a:solidFill>
              </a:rPr>
              <a:t>ResourceType</a:t>
            </a:r>
            <a:r>
              <a:rPr lang="en-US" i="1">
                <a:solidFill>
                  <a:schemeClr val="accent1"/>
                </a:solidFill>
              </a:rPr>
              <a:t>, status: same</a:t>
            </a:r>
          </a:p>
          <a:p>
            <a:r>
              <a:rPr lang="en-US"/>
              <a:t>Identifier: DH’s mapping??</a:t>
            </a:r>
          </a:p>
          <a:p>
            <a:r>
              <a:rPr lang="en-US"/>
              <a:t>Category: whether and how to map? Source LOINC/template?</a:t>
            </a:r>
          </a:p>
          <a:p>
            <a:r>
              <a:rPr lang="en-US"/>
              <a:t>Code: “display” is missing from source</a:t>
            </a:r>
          </a:p>
          <a:p>
            <a:endParaRPr lang="en-US"/>
          </a:p>
          <a:p>
            <a:r>
              <a:rPr lang="en-US"/>
              <a:t>3 codes: diagnostic imaging, laboratory, clinical, - find the </a:t>
            </a:r>
            <a:r>
              <a:rPr lang="en-US" err="1"/>
              <a:t>loinc</a:t>
            </a:r>
            <a:r>
              <a:rPr lang="en-US"/>
              <a:t> codes</a:t>
            </a:r>
          </a:p>
        </p:txBody>
      </p:sp>
      <p:sp>
        <p:nvSpPr>
          <p:cNvPr id="4" name="Slide Number Placeholder 3"/>
          <p:cNvSpPr>
            <a:spLocks noGrp="1"/>
          </p:cNvSpPr>
          <p:nvPr>
            <p:ph type="sldNum" sz="quarter" idx="5"/>
          </p:nvPr>
        </p:nvSpPr>
        <p:spPr/>
        <p:txBody>
          <a:bodyPr/>
          <a:lstStyle/>
          <a:p>
            <a:fld id="{FEA829E4-7B8F-48ED-BCF8-1C0A3C644052}" type="slidenum">
              <a:rPr lang="en-JM" smtClean="0"/>
              <a:t>39</a:t>
            </a:fld>
            <a:endParaRPr lang="en-JM"/>
          </a:p>
        </p:txBody>
      </p:sp>
    </p:spTree>
    <p:extLst>
      <p:ext uri="{BB962C8B-B14F-4D97-AF65-F5344CB8AC3E}">
        <p14:creationId xmlns:p14="http://schemas.microsoft.com/office/powerpoint/2010/main" val="4089095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New questions/issues not covered before:</a:t>
            </a:r>
          </a:p>
          <a:p>
            <a:pPr marL="285750" indent="-285750">
              <a:buFont typeface="Arial" panose="020B0604020202020204" pitchFamily="34" charset="0"/>
              <a:buChar char="•"/>
            </a:pPr>
            <a:r>
              <a:rPr lang="en-US"/>
              <a:t>Logic for “issued”</a:t>
            </a:r>
          </a:p>
          <a:p>
            <a:pPr marL="285750" indent="-285750">
              <a:buFont typeface="Arial" panose="020B0604020202020204" pitchFamily="34" charset="0"/>
              <a:buChar char="•"/>
            </a:pPr>
            <a:r>
              <a:rPr lang="en-US"/>
              <a:t>What else to include in the performer, if more than “reference”?</a:t>
            </a:r>
          </a:p>
          <a:p>
            <a:pPr marL="285750" indent="-285750">
              <a:buFont typeface="Arial" panose="020B0604020202020204" pitchFamily="34" charset="0"/>
              <a:buChar char="•"/>
            </a:pPr>
            <a:r>
              <a:rPr lang="en-US"/>
              <a:t>Results reference to also include ”display”?</a:t>
            </a:r>
          </a:p>
          <a:p>
            <a:endParaRPr lang="en-US"/>
          </a:p>
          <a:p>
            <a:r>
              <a:rPr lang="en-US"/>
              <a:t>issued: map from the organizer author time if available. </a:t>
            </a:r>
            <a:r>
              <a:rPr lang="en-US" sz="1200"/>
              <a:t>need to pad with the timestamps.</a:t>
            </a:r>
            <a:r>
              <a:rPr lang="en-US"/>
              <a:t> otherwise DAR</a:t>
            </a:r>
          </a:p>
        </p:txBody>
      </p:sp>
      <p:sp>
        <p:nvSpPr>
          <p:cNvPr id="4" name="Slide Number Placeholder 3"/>
          <p:cNvSpPr>
            <a:spLocks noGrp="1"/>
          </p:cNvSpPr>
          <p:nvPr>
            <p:ph type="sldNum" sz="quarter" idx="5"/>
          </p:nvPr>
        </p:nvSpPr>
        <p:spPr/>
        <p:txBody>
          <a:bodyPr/>
          <a:lstStyle/>
          <a:p>
            <a:fld id="{FEA829E4-7B8F-48ED-BCF8-1C0A3C644052}" type="slidenum">
              <a:rPr lang="en-JM" smtClean="0"/>
              <a:t>40</a:t>
            </a:fld>
            <a:endParaRPr lang="en-JM"/>
          </a:p>
        </p:txBody>
      </p:sp>
    </p:spTree>
    <p:extLst>
      <p:ext uri="{BB962C8B-B14F-4D97-AF65-F5344CB8AC3E}">
        <p14:creationId xmlns:p14="http://schemas.microsoft.com/office/powerpoint/2010/main" val="1243769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ResourceType</a:t>
            </a:r>
            <a:r>
              <a:rPr lang="en-US"/>
              <a:t>, identifier, status – same mapping</a:t>
            </a:r>
          </a:p>
          <a:p>
            <a:r>
              <a:rPr lang="en-US"/>
              <a:t>Category:</a:t>
            </a:r>
          </a:p>
          <a:p>
            <a:pPr marL="228600" indent="-228600">
              <a:buAutoNum type="arabicPeriod"/>
            </a:pPr>
            <a:r>
              <a:rPr lang="en-US"/>
              <a:t>map “</a:t>
            </a:r>
            <a:r>
              <a:rPr lang="en-US" err="1"/>
              <a:t>userSelected</a:t>
            </a:r>
            <a:r>
              <a:rPr lang="en-US"/>
              <a:t>”? How? – not going to map</a:t>
            </a:r>
          </a:p>
          <a:p>
            <a:pPr marL="228600" indent="-228600">
              <a:buAutoNum type="arabicPeriod"/>
            </a:pPr>
            <a:r>
              <a:rPr lang="en-US"/>
              <a:t>How to map to “text”? – not needed</a:t>
            </a:r>
          </a:p>
        </p:txBody>
      </p:sp>
      <p:sp>
        <p:nvSpPr>
          <p:cNvPr id="4" name="Slide Number Placeholder 3"/>
          <p:cNvSpPr>
            <a:spLocks noGrp="1"/>
          </p:cNvSpPr>
          <p:nvPr>
            <p:ph type="sldNum" sz="quarter" idx="5"/>
          </p:nvPr>
        </p:nvSpPr>
        <p:spPr/>
        <p:txBody>
          <a:bodyPr/>
          <a:lstStyle/>
          <a:p>
            <a:fld id="{FEA829E4-7B8F-48ED-BCF8-1C0A3C644052}" type="slidenum">
              <a:rPr lang="en-JM" smtClean="0"/>
              <a:t>43</a:t>
            </a:fld>
            <a:endParaRPr lang="en-JM"/>
          </a:p>
        </p:txBody>
      </p:sp>
    </p:spTree>
    <p:extLst>
      <p:ext uri="{BB962C8B-B14F-4D97-AF65-F5344CB8AC3E}">
        <p14:creationId xmlns:p14="http://schemas.microsoft.com/office/powerpoint/2010/main" val="1337005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Code is the same</a:t>
            </a:r>
          </a:p>
          <a:p>
            <a:r>
              <a:rPr lang="en-US" err="1"/>
              <a:t>effectiveDateTime</a:t>
            </a:r>
            <a:r>
              <a:rPr lang="en-US"/>
              <a:t>: mostly the same</a:t>
            </a:r>
          </a:p>
          <a:p>
            <a:r>
              <a:rPr lang="en-US"/>
              <a:t>map the single timepoint to the </a:t>
            </a:r>
            <a:r>
              <a:rPr lang="en-US" err="1"/>
              <a:t>effectiveDateTime</a:t>
            </a:r>
            <a:r>
              <a:rPr lang="en-US"/>
              <a:t>; and map the high low to </a:t>
            </a:r>
            <a:r>
              <a:rPr lang="en-US" err="1"/>
              <a:t>effectivePeriod</a:t>
            </a:r>
            <a:r>
              <a:rPr lang="en-US"/>
              <a:t> structure if the low and high are different</a:t>
            </a:r>
          </a:p>
          <a:p>
            <a:r>
              <a:rPr lang="en-US"/>
              <a:t>have to map to system and code for the specific vital signs</a:t>
            </a:r>
          </a:p>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44</a:t>
            </a:fld>
            <a:endParaRPr lang="en-JM"/>
          </a:p>
        </p:txBody>
      </p:sp>
    </p:spTree>
    <p:extLst>
      <p:ext uri="{BB962C8B-B14F-4D97-AF65-F5344CB8AC3E}">
        <p14:creationId xmlns:p14="http://schemas.microsoft.com/office/powerpoint/2010/main" val="2417107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http://hl7.org/</a:t>
            </a:r>
            <a:r>
              <a:rPr lang="en-US" err="1"/>
              <a:t>fhir</a:t>
            </a:r>
            <a:r>
              <a:rPr lang="en-US"/>
              <a:t>/R4/observation-</a:t>
            </a:r>
            <a:r>
              <a:rPr lang="en-US" err="1"/>
              <a:t>vitalsigns.html</a:t>
            </a:r>
            <a:endParaRPr lang="en-US"/>
          </a:p>
          <a:p>
            <a:endParaRPr lang="en-US"/>
          </a:p>
          <a:p>
            <a:r>
              <a:rPr lang="en-US"/>
              <a:t>map the organizer to this </a:t>
            </a:r>
            <a:r>
              <a:rPr lang="en-US" err="1"/>
              <a:t>vitalsign</a:t>
            </a:r>
            <a:r>
              <a:rPr lang="en-US"/>
              <a:t> panel resource: see the link above</a:t>
            </a:r>
          </a:p>
          <a:p>
            <a:endParaRPr lang="en-US"/>
          </a:p>
          <a:p>
            <a:r>
              <a:rPr lang="en-US"/>
              <a:t>encounter conduction: for observation (results and vitals): safe to do so – </a:t>
            </a:r>
            <a:r>
              <a:rPr lang="en-US" err="1"/>
              <a:t>encompassingEncounter</a:t>
            </a:r>
            <a:endParaRPr lang="en-US"/>
          </a:p>
          <a:p>
            <a:endParaRPr lang="en-US"/>
          </a:p>
          <a:p>
            <a:r>
              <a:rPr lang="en-US"/>
              <a:t>probably safe to conduct encounter to Note too</a:t>
            </a:r>
          </a:p>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45</a:t>
            </a:fld>
            <a:endParaRPr lang="en-JM"/>
          </a:p>
        </p:txBody>
      </p:sp>
    </p:spTree>
    <p:extLst>
      <p:ext uri="{BB962C8B-B14F-4D97-AF65-F5344CB8AC3E}">
        <p14:creationId xmlns:p14="http://schemas.microsoft.com/office/powerpoint/2010/main" val="2614004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Code.text</a:t>
            </a:r>
            <a:r>
              <a:rPr lang="en-US"/>
              <a:t> mapping: if the reference points to more than one row, how should the “text” be structured? How did Redox map?</a:t>
            </a:r>
          </a:p>
        </p:txBody>
      </p:sp>
      <p:sp>
        <p:nvSpPr>
          <p:cNvPr id="4" name="Slide Number Placeholder 3"/>
          <p:cNvSpPr>
            <a:spLocks noGrp="1"/>
          </p:cNvSpPr>
          <p:nvPr>
            <p:ph type="sldNum" sz="quarter" idx="5"/>
          </p:nvPr>
        </p:nvSpPr>
        <p:spPr/>
        <p:txBody>
          <a:bodyPr/>
          <a:lstStyle/>
          <a:p>
            <a:fld id="{FEA829E4-7B8F-48ED-BCF8-1C0A3C644052}" type="slidenum">
              <a:rPr lang="en-JM" smtClean="0"/>
              <a:t>47</a:t>
            </a:fld>
            <a:endParaRPr lang="en-JM"/>
          </a:p>
        </p:txBody>
      </p:sp>
    </p:spTree>
    <p:extLst>
      <p:ext uri="{BB962C8B-B14F-4D97-AF65-F5344CB8AC3E}">
        <p14:creationId xmlns:p14="http://schemas.microsoft.com/office/powerpoint/2010/main" val="2497438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Aligned on </a:t>
            </a:r>
            <a:r>
              <a:rPr lang="en-US" err="1"/>
              <a:t>resourceType</a:t>
            </a:r>
            <a:r>
              <a:rPr lang="en-US"/>
              <a:t> and category mapping</a:t>
            </a:r>
          </a:p>
          <a:p>
            <a:r>
              <a:rPr lang="en-US"/>
              <a:t>Status concept map – most mapped from “completed” in source to “final”, with 1 mapped to “registered”</a:t>
            </a:r>
          </a:p>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48</a:t>
            </a:fld>
            <a:endParaRPr lang="en-JM"/>
          </a:p>
        </p:txBody>
      </p:sp>
    </p:spTree>
    <p:extLst>
      <p:ext uri="{BB962C8B-B14F-4D97-AF65-F5344CB8AC3E}">
        <p14:creationId xmlns:p14="http://schemas.microsoft.com/office/powerpoint/2010/main" val="2017620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we map the source author to target performer? DH and google is doing that, but not Redox</a:t>
            </a:r>
          </a:p>
          <a:p>
            <a:r>
              <a:rPr lang="en-US"/>
              <a:t>Should the value be mapped to </a:t>
            </a:r>
            <a:r>
              <a:rPr lang="en-US" err="1"/>
              <a:t>valueCodableConcept</a:t>
            </a:r>
            <a:r>
              <a:rPr lang="en-US"/>
              <a:t> standalone, or to a component wrapper that also include the code?</a:t>
            </a:r>
          </a:p>
        </p:txBody>
      </p:sp>
      <p:sp>
        <p:nvSpPr>
          <p:cNvPr id="4" name="Slide Number Placeholder 3"/>
          <p:cNvSpPr>
            <a:spLocks noGrp="1"/>
          </p:cNvSpPr>
          <p:nvPr>
            <p:ph type="sldNum" sz="quarter" idx="5"/>
          </p:nvPr>
        </p:nvSpPr>
        <p:spPr/>
        <p:txBody>
          <a:bodyPr/>
          <a:lstStyle/>
          <a:p>
            <a:fld id="{FEA829E4-7B8F-48ED-BCF8-1C0A3C644052}" type="slidenum">
              <a:rPr lang="en-JM" smtClean="0"/>
              <a:t>49</a:t>
            </a:fld>
            <a:endParaRPr lang="en-JM"/>
          </a:p>
        </p:txBody>
      </p:sp>
    </p:spTree>
    <p:extLst>
      <p:ext uri="{BB962C8B-B14F-4D97-AF65-F5344CB8AC3E}">
        <p14:creationId xmlns:p14="http://schemas.microsoft.com/office/powerpoint/2010/main" val="347235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51</a:t>
            </a:fld>
            <a:endParaRPr lang="en-JM"/>
          </a:p>
        </p:txBody>
      </p:sp>
    </p:spTree>
    <p:extLst>
      <p:ext uri="{BB962C8B-B14F-4D97-AF65-F5344CB8AC3E}">
        <p14:creationId xmlns:p14="http://schemas.microsoft.com/office/powerpoint/2010/main" val="3455015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 dedupe?</a:t>
            </a:r>
          </a:p>
          <a:p>
            <a:r>
              <a:rPr lang="en-US"/>
              <a:t>Category including the actual code (a retired SNOMED code for problem), or problem-list-item (looks like this is required)</a:t>
            </a:r>
          </a:p>
        </p:txBody>
      </p:sp>
      <p:sp>
        <p:nvSpPr>
          <p:cNvPr id="4" name="Slide Number Placeholder 3"/>
          <p:cNvSpPr>
            <a:spLocks noGrp="1"/>
          </p:cNvSpPr>
          <p:nvPr>
            <p:ph type="sldNum" sz="quarter" idx="5"/>
          </p:nvPr>
        </p:nvSpPr>
        <p:spPr/>
        <p:txBody>
          <a:bodyPr/>
          <a:lstStyle/>
          <a:p>
            <a:fld id="{FEA829E4-7B8F-48ED-BCF8-1C0A3C644052}" type="slidenum">
              <a:rPr lang="en-JM" smtClean="0"/>
              <a:t>18</a:t>
            </a:fld>
            <a:endParaRPr lang="en-JM"/>
          </a:p>
        </p:txBody>
      </p:sp>
    </p:spTree>
    <p:extLst>
      <p:ext uri="{BB962C8B-B14F-4D97-AF65-F5344CB8AC3E}">
        <p14:creationId xmlns:p14="http://schemas.microsoft.com/office/powerpoint/2010/main" val="1133264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has status of “completed” – map to “finished”?</a:t>
            </a:r>
          </a:p>
          <a:p>
            <a:endParaRPr lang="en-US"/>
          </a:p>
          <a:p>
            <a:r>
              <a:rPr lang="en-US"/>
              <a:t>Class – original code, high level (v3 act code) or orign</a:t>
            </a:r>
          </a:p>
        </p:txBody>
      </p:sp>
      <p:sp>
        <p:nvSpPr>
          <p:cNvPr id="4" name="Slide Number Placeholder 3"/>
          <p:cNvSpPr>
            <a:spLocks noGrp="1"/>
          </p:cNvSpPr>
          <p:nvPr>
            <p:ph type="sldNum" sz="quarter" idx="5"/>
          </p:nvPr>
        </p:nvSpPr>
        <p:spPr/>
        <p:txBody>
          <a:bodyPr/>
          <a:lstStyle/>
          <a:p>
            <a:fld id="{FEA829E4-7B8F-48ED-BCF8-1C0A3C644052}" type="slidenum">
              <a:rPr lang="en-JM" smtClean="0"/>
              <a:t>52</a:t>
            </a:fld>
            <a:endParaRPr lang="en-JM"/>
          </a:p>
        </p:txBody>
      </p:sp>
    </p:spTree>
    <p:extLst>
      <p:ext uri="{BB962C8B-B14F-4D97-AF65-F5344CB8AC3E}">
        <p14:creationId xmlns:p14="http://schemas.microsoft.com/office/powerpoint/2010/main" val="794595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Participant-</a:t>
            </a:r>
          </a:p>
          <a:p>
            <a:pPr marL="228600" indent="-228600">
              <a:buAutoNum type="arabicPeriod"/>
            </a:pPr>
            <a:r>
              <a:rPr lang="en-US"/>
              <a:t>include type? Map to v3-ParticipationType or just text?</a:t>
            </a:r>
          </a:p>
          <a:p>
            <a:pPr marL="228600" indent="-228600">
              <a:buAutoNum type="arabicPeriod"/>
            </a:pPr>
            <a:r>
              <a:rPr lang="en-US"/>
              <a:t>what else to include for the “individual” property?</a:t>
            </a:r>
          </a:p>
          <a:p>
            <a:pPr marL="228600" indent="-228600">
              <a:buAutoNum type="arabicPeriod"/>
            </a:pPr>
            <a:endParaRPr lang="en-US"/>
          </a:p>
          <a:p>
            <a:r>
              <a:rPr lang="en-US" err="1"/>
              <a:t>reasonCode</a:t>
            </a:r>
            <a:r>
              <a:rPr lang="en-US"/>
              <a:t>?</a:t>
            </a:r>
          </a:p>
          <a:p>
            <a:r>
              <a:rPr lang="en-US"/>
              <a:t>diagnosis?</a:t>
            </a:r>
          </a:p>
        </p:txBody>
      </p:sp>
      <p:sp>
        <p:nvSpPr>
          <p:cNvPr id="4" name="Slide Number Placeholder 3"/>
          <p:cNvSpPr>
            <a:spLocks noGrp="1"/>
          </p:cNvSpPr>
          <p:nvPr>
            <p:ph type="sldNum" sz="quarter" idx="5"/>
          </p:nvPr>
        </p:nvSpPr>
        <p:spPr/>
        <p:txBody>
          <a:bodyPr/>
          <a:lstStyle/>
          <a:p>
            <a:fld id="{FEA829E4-7B8F-48ED-BCF8-1C0A3C644052}" type="slidenum">
              <a:rPr lang="en-JM" smtClean="0"/>
              <a:t>53</a:t>
            </a:fld>
            <a:endParaRPr lang="en-JM"/>
          </a:p>
        </p:txBody>
      </p:sp>
    </p:spTree>
    <p:extLst>
      <p:ext uri="{BB962C8B-B14F-4D97-AF65-F5344CB8AC3E}">
        <p14:creationId xmlns:p14="http://schemas.microsoft.com/office/powerpoint/2010/main" val="14688617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Id mapping?</a:t>
            </a:r>
          </a:p>
          <a:p>
            <a:r>
              <a:rPr lang="en-US"/>
              <a:t>Identifier?</a:t>
            </a:r>
          </a:p>
          <a:p>
            <a:r>
              <a:rPr lang="en-US"/>
              <a:t>Should we have clinical status? Optional and not provided on the diagnosis ER</a:t>
            </a:r>
          </a:p>
        </p:txBody>
      </p:sp>
      <p:sp>
        <p:nvSpPr>
          <p:cNvPr id="4" name="Slide Number Placeholder 3"/>
          <p:cNvSpPr>
            <a:spLocks noGrp="1"/>
          </p:cNvSpPr>
          <p:nvPr>
            <p:ph type="sldNum" sz="quarter" idx="5"/>
          </p:nvPr>
        </p:nvSpPr>
        <p:spPr/>
        <p:txBody>
          <a:bodyPr/>
          <a:lstStyle/>
          <a:p>
            <a:fld id="{FEA829E4-7B8F-48ED-BCF8-1C0A3C644052}" type="slidenum">
              <a:rPr lang="en-JM" smtClean="0"/>
              <a:t>55</a:t>
            </a:fld>
            <a:endParaRPr lang="en-JM"/>
          </a:p>
        </p:txBody>
      </p:sp>
    </p:spTree>
    <p:extLst>
      <p:ext uri="{BB962C8B-B14F-4D97-AF65-F5344CB8AC3E}">
        <p14:creationId xmlns:p14="http://schemas.microsoft.com/office/powerpoint/2010/main" val="4075269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 the observation </a:t>
            </a:r>
            <a:r>
              <a:rPr lang="en-US" err="1"/>
              <a:t>effectiveTime</a:t>
            </a:r>
            <a:r>
              <a:rPr lang="en-US"/>
              <a:t> to </a:t>
            </a:r>
            <a:r>
              <a:rPr lang="en-US" err="1"/>
              <a:t>onsetDAteTime</a:t>
            </a:r>
            <a:r>
              <a:rPr lang="en-US"/>
              <a:t>?</a:t>
            </a:r>
          </a:p>
          <a:p>
            <a:r>
              <a:rPr lang="en-US"/>
              <a:t>How is the DH’s </a:t>
            </a:r>
            <a:r>
              <a:rPr lang="en-US" err="1"/>
              <a:t>recordedDAte</a:t>
            </a:r>
            <a:r>
              <a:rPr lang="en-US"/>
              <a:t> mapped?</a:t>
            </a:r>
          </a:p>
          <a:p>
            <a:r>
              <a:rPr lang="en-US"/>
              <a:t>MDIX’s evidence?</a:t>
            </a:r>
          </a:p>
        </p:txBody>
      </p:sp>
      <p:sp>
        <p:nvSpPr>
          <p:cNvPr id="4" name="Slide Number Placeholder 3"/>
          <p:cNvSpPr>
            <a:spLocks noGrp="1"/>
          </p:cNvSpPr>
          <p:nvPr>
            <p:ph type="sldNum" sz="quarter" idx="5"/>
          </p:nvPr>
        </p:nvSpPr>
        <p:spPr/>
        <p:txBody>
          <a:bodyPr/>
          <a:lstStyle/>
          <a:p>
            <a:fld id="{FEA829E4-7B8F-48ED-BCF8-1C0A3C644052}" type="slidenum">
              <a:rPr lang="en-JM" smtClean="0"/>
              <a:t>56</a:t>
            </a:fld>
            <a:endParaRPr lang="en-JM"/>
          </a:p>
        </p:txBody>
      </p:sp>
    </p:spTree>
    <p:extLst>
      <p:ext uri="{BB962C8B-B14F-4D97-AF65-F5344CB8AC3E}">
        <p14:creationId xmlns:p14="http://schemas.microsoft.com/office/powerpoint/2010/main" val="4215095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identifier doesn’t appear to be available from  source – DH derived?</a:t>
            </a:r>
          </a:p>
          <a:p>
            <a:r>
              <a:rPr lang="en-US"/>
              <a:t>Type</a:t>
            </a:r>
          </a:p>
          <a:p>
            <a:r>
              <a:rPr lang="en-US"/>
              <a:t>Category – clinical note is the only value in that value set: http://hl7.org/</a:t>
            </a:r>
            <a:r>
              <a:rPr lang="en-US" err="1"/>
              <a:t>fhir</a:t>
            </a:r>
            <a:r>
              <a:rPr lang="en-US"/>
              <a:t>/us/core/STU5.0.1/</a:t>
            </a:r>
            <a:r>
              <a:rPr lang="en-US" err="1"/>
              <a:t>ValueSet</a:t>
            </a:r>
            <a:r>
              <a:rPr lang="en-US"/>
              <a:t>-us-core-</a:t>
            </a:r>
            <a:r>
              <a:rPr lang="en-US" err="1"/>
              <a:t>documentreference</a:t>
            </a:r>
            <a:r>
              <a:rPr lang="en-US"/>
              <a:t>-</a:t>
            </a:r>
            <a:r>
              <a:rPr lang="en-US" err="1"/>
              <a:t>category.html</a:t>
            </a:r>
            <a:endParaRPr lang="en-US"/>
          </a:p>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59</a:t>
            </a:fld>
            <a:endParaRPr lang="en-JM"/>
          </a:p>
        </p:txBody>
      </p:sp>
    </p:spTree>
    <p:extLst>
      <p:ext uri="{BB962C8B-B14F-4D97-AF65-F5344CB8AC3E}">
        <p14:creationId xmlns:p14="http://schemas.microsoft.com/office/powerpoint/2010/main" val="1858205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date – how to map?</a:t>
            </a:r>
          </a:p>
          <a:p>
            <a:r>
              <a:rPr lang="en-US"/>
              <a:t>map to custodian or author? – is DH mapping from doc level?</a:t>
            </a:r>
          </a:p>
          <a:p>
            <a:r>
              <a:rPr lang="en-US" err="1"/>
              <a:t>contentType</a:t>
            </a:r>
            <a:r>
              <a:rPr lang="en-US"/>
              <a:t> – </a:t>
            </a:r>
            <a:r>
              <a:rPr lang="en-US" err="1"/>
              <a:t>mimetype</a:t>
            </a:r>
            <a:r>
              <a:rPr lang="en-US"/>
              <a:t> https://</a:t>
            </a:r>
            <a:r>
              <a:rPr lang="en-US" err="1"/>
              <a:t>build.fhir.org</a:t>
            </a:r>
            <a:r>
              <a:rPr lang="en-US"/>
              <a:t>/</a:t>
            </a:r>
            <a:r>
              <a:rPr lang="en-US" err="1"/>
              <a:t>ig</a:t>
            </a:r>
            <a:r>
              <a:rPr lang="en-US"/>
              <a:t>/HL7/US-Core/</a:t>
            </a:r>
            <a:r>
              <a:rPr lang="en-US" err="1"/>
              <a:t>StructureDefinition</a:t>
            </a:r>
            <a:r>
              <a:rPr lang="en-US"/>
              <a:t>-us-core-</a:t>
            </a:r>
            <a:r>
              <a:rPr lang="en-US" err="1"/>
              <a:t>documentreference.html</a:t>
            </a:r>
            <a:r>
              <a:rPr lang="en-US"/>
              <a:t> </a:t>
            </a:r>
          </a:p>
          <a:p>
            <a:r>
              <a:rPr lang="en-US"/>
              <a:t>period has the substructure of start and end rather than low and high: http://hl7.org/</a:t>
            </a:r>
            <a:r>
              <a:rPr lang="en-US" err="1"/>
              <a:t>fhir</a:t>
            </a:r>
            <a:r>
              <a:rPr lang="en-US"/>
              <a:t>/R4/</a:t>
            </a:r>
            <a:r>
              <a:rPr lang="en-US" err="1"/>
              <a:t>datatypes.html#Period</a:t>
            </a:r>
            <a:endParaRPr lang="en-US"/>
          </a:p>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60</a:t>
            </a:fld>
            <a:endParaRPr lang="en-JM"/>
          </a:p>
        </p:txBody>
      </p:sp>
    </p:spTree>
    <p:extLst>
      <p:ext uri="{BB962C8B-B14F-4D97-AF65-F5344CB8AC3E}">
        <p14:creationId xmlns:p14="http://schemas.microsoft.com/office/powerpoint/2010/main" val="2866135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Observation timestamp – mapped to </a:t>
            </a:r>
            <a:r>
              <a:rPr lang="en-US" err="1"/>
              <a:t>onsetDateTime</a:t>
            </a:r>
            <a:r>
              <a:rPr lang="en-US"/>
              <a:t> or </a:t>
            </a:r>
            <a:r>
              <a:rPr lang="en-US" err="1"/>
              <a:t>onsetPeriod.start</a:t>
            </a:r>
            <a:endParaRPr lang="en-US"/>
          </a:p>
          <a:p>
            <a:r>
              <a:rPr lang="en-US"/>
              <a:t>Map the act timestamp?</a:t>
            </a:r>
          </a:p>
        </p:txBody>
      </p:sp>
      <p:sp>
        <p:nvSpPr>
          <p:cNvPr id="4" name="Slide Number Placeholder 3"/>
          <p:cNvSpPr>
            <a:spLocks noGrp="1"/>
          </p:cNvSpPr>
          <p:nvPr>
            <p:ph type="sldNum" sz="quarter" idx="5"/>
          </p:nvPr>
        </p:nvSpPr>
        <p:spPr/>
        <p:txBody>
          <a:bodyPr/>
          <a:lstStyle/>
          <a:p>
            <a:fld id="{FEA829E4-7B8F-48ED-BCF8-1C0A3C644052}" type="slidenum">
              <a:rPr lang="en-JM" smtClean="0"/>
              <a:t>19</a:t>
            </a:fld>
            <a:endParaRPr lang="en-JM"/>
          </a:p>
        </p:txBody>
      </p:sp>
    </p:spTree>
    <p:extLst>
      <p:ext uri="{BB962C8B-B14F-4D97-AF65-F5344CB8AC3E}">
        <p14:creationId xmlns:p14="http://schemas.microsoft.com/office/powerpoint/2010/main" val="73773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lvl="1" indent="-171450">
              <a:buFont typeface="Arial" panose="020B0604020202020204" pitchFamily="34" charset="0"/>
              <a:buChar char="•"/>
            </a:pPr>
            <a:r>
              <a:rPr lang="en-US"/>
              <a:t>Same practitioner in two facilities, one is billable and not; they need to be separate</a:t>
            </a:r>
          </a:p>
          <a:p>
            <a:pPr marL="571500" lvl="1" indent="-171450">
              <a:buFont typeface="Arial" panose="020B0604020202020204" pitchFamily="34" charset="0"/>
              <a:buChar char="•"/>
            </a:pPr>
            <a:r>
              <a:rPr lang="en-US"/>
              <a:t>Organization or code/</a:t>
            </a:r>
            <a:r>
              <a:rPr lang="en-US" err="1"/>
              <a:t>functionCode</a:t>
            </a:r>
            <a:r>
              <a:rPr lang="en-US"/>
              <a:t> needs to be available to map</a:t>
            </a:r>
          </a:p>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22</a:t>
            </a:fld>
            <a:endParaRPr lang="en-JM"/>
          </a:p>
        </p:txBody>
      </p:sp>
    </p:spTree>
    <p:extLst>
      <p:ext uri="{BB962C8B-B14F-4D97-AF65-F5344CB8AC3E}">
        <p14:creationId xmlns:p14="http://schemas.microsoft.com/office/powerpoint/2010/main" val="4147075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24</a:t>
            </a:fld>
            <a:endParaRPr lang="en-JM"/>
          </a:p>
        </p:txBody>
      </p:sp>
    </p:spTree>
    <p:extLst>
      <p:ext uri="{BB962C8B-B14F-4D97-AF65-F5344CB8AC3E}">
        <p14:creationId xmlns:p14="http://schemas.microsoft.com/office/powerpoint/2010/main" val="1619606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err="1">
                <a:solidFill>
                  <a:srgbClr val="333333"/>
                </a:solidFill>
                <a:effectLst/>
                <a:latin typeface="verdana" panose="020B0604030504040204" pitchFamily="34" charset="0"/>
              </a:rPr>
              <a:t>AllergyIntolerance.clinicalStatus</a:t>
            </a:r>
            <a:endParaRPr lang="en-US" b="0" i="0">
              <a:solidFill>
                <a:srgbClr val="333333"/>
              </a:solidFill>
              <a:effectLst/>
              <a:latin typeface="verdana" panose="020B0604030504040204" pitchFamily="34" charset="0"/>
            </a:endParaRPr>
          </a:p>
          <a:p>
            <a:pPr algn="l">
              <a:buFont typeface="Arial" panose="020B0604020202020204" pitchFamily="34" charset="0"/>
              <a:buChar char="•"/>
            </a:pPr>
            <a:r>
              <a:rPr lang="en-US" b="0" i="0" err="1">
                <a:solidFill>
                  <a:srgbClr val="333333"/>
                </a:solidFill>
                <a:effectLst/>
                <a:latin typeface="verdana" panose="020B0604030504040204" pitchFamily="34" charset="0"/>
              </a:rPr>
              <a:t>Condition.clinicalStatus</a:t>
            </a:r>
            <a:endParaRPr lang="en-US" b="0" i="0">
              <a:solidFill>
                <a:srgbClr val="333333"/>
              </a:solidFill>
              <a:effectLst/>
              <a:latin typeface="verdana" panose="020B0604030504040204" pitchFamily="34" charset="0"/>
            </a:endParaRPr>
          </a:p>
          <a:p>
            <a:pPr algn="l">
              <a:buFont typeface="Arial" panose="020B0604020202020204" pitchFamily="34" charset="0"/>
              <a:buChar char="•"/>
            </a:pPr>
            <a:r>
              <a:rPr lang="en-US" b="0" i="0" err="1">
                <a:solidFill>
                  <a:srgbClr val="333333"/>
                </a:solidFill>
                <a:effectLst/>
                <a:latin typeface="verdana" panose="020B0604030504040204" pitchFamily="34" charset="0"/>
              </a:rPr>
              <a:t>DocumentReference.status</a:t>
            </a:r>
            <a:endParaRPr lang="en-US" b="0" i="0">
              <a:solidFill>
                <a:srgbClr val="333333"/>
              </a:solidFill>
              <a:effectLst/>
              <a:latin typeface="verdana" panose="020B0604030504040204" pitchFamily="34" charset="0"/>
            </a:endParaRPr>
          </a:p>
          <a:p>
            <a:pPr algn="l">
              <a:buFont typeface="Arial" panose="020B0604020202020204" pitchFamily="34" charset="0"/>
              <a:buChar char="•"/>
            </a:pPr>
            <a:r>
              <a:rPr lang="en-US" b="0" i="0" err="1">
                <a:solidFill>
                  <a:srgbClr val="333333"/>
                </a:solidFill>
                <a:effectLst/>
                <a:latin typeface="verdana" panose="020B0604030504040204" pitchFamily="34" charset="0"/>
              </a:rPr>
              <a:t>Immunization.status</a:t>
            </a:r>
            <a:endParaRPr lang="en-US" b="0" i="0">
              <a:solidFill>
                <a:srgbClr val="333333"/>
              </a:solidFill>
              <a:effectLst/>
              <a:latin typeface="verdana" panose="020B0604030504040204" pitchFamily="34" charset="0"/>
            </a:endParaRPr>
          </a:p>
          <a:p>
            <a:pPr algn="l">
              <a:buFont typeface="Arial" panose="020B0604020202020204" pitchFamily="34" charset="0"/>
              <a:buChar char="•"/>
            </a:pPr>
            <a:r>
              <a:rPr lang="en-US" b="0" i="0" err="1">
                <a:solidFill>
                  <a:srgbClr val="333333"/>
                </a:solidFill>
                <a:effectLst/>
                <a:latin typeface="verdana" panose="020B0604030504040204" pitchFamily="34" charset="0"/>
              </a:rPr>
              <a:t>Goal.lifecycleStatus</a:t>
            </a:r>
            <a:endParaRPr lang="en-US" b="0" i="0">
              <a:solidFill>
                <a:srgbClr val="333333"/>
              </a:solidFill>
              <a:effectLst/>
              <a:latin typeface="verdana" panose="020B0604030504040204" pitchFamily="34" charset="0"/>
            </a:endParaRPr>
          </a:p>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25</a:t>
            </a:fld>
            <a:endParaRPr lang="en-JM"/>
          </a:p>
        </p:txBody>
      </p:sp>
    </p:spTree>
    <p:extLst>
      <p:ext uri="{BB962C8B-B14F-4D97-AF65-F5344CB8AC3E}">
        <p14:creationId xmlns:p14="http://schemas.microsoft.com/office/powerpoint/2010/main" val="4007968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Change to a single value and map to </a:t>
            </a:r>
            <a:r>
              <a:rPr lang="en-US" err="1"/>
              <a:t>performedDateTime</a:t>
            </a:r>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30</a:t>
            </a:fld>
            <a:endParaRPr lang="en-JM"/>
          </a:p>
        </p:txBody>
      </p:sp>
    </p:spTree>
    <p:extLst>
      <p:ext uri="{BB962C8B-B14F-4D97-AF65-F5344CB8AC3E}">
        <p14:creationId xmlns:p14="http://schemas.microsoft.com/office/powerpoint/2010/main" val="416978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err="1">
                <a:solidFill>
                  <a:schemeClr val="accent1"/>
                </a:solidFill>
              </a:rPr>
              <a:t>ResourceType</a:t>
            </a:r>
            <a:r>
              <a:rPr lang="en-US" sz="1200" i="1">
                <a:solidFill>
                  <a:schemeClr val="accent1"/>
                </a:solidFill>
              </a:rPr>
              <a:t>, identifier, status: </a:t>
            </a:r>
            <a:r>
              <a:rPr lang="en-US" sz="1200" b="1" i="1">
                <a:solidFill>
                  <a:schemeClr val="accent1"/>
                </a:solidFill>
              </a:rPr>
              <a:t>same mapping across vendors</a:t>
            </a:r>
          </a:p>
          <a:p>
            <a:r>
              <a:rPr lang="en-US" sz="1200"/>
              <a:t>Category coding: </a:t>
            </a:r>
          </a:p>
          <a:p>
            <a:pPr marL="171450" indent="-171450">
              <a:buFont typeface="Arial" panose="020B0604020202020204" pitchFamily="34" charset="0"/>
              <a:buChar char="•"/>
            </a:pPr>
            <a:r>
              <a:rPr lang="en-US" sz="1200"/>
              <a:t>map from inbound section template? (most mapped)</a:t>
            </a:r>
          </a:p>
          <a:p>
            <a:pPr marL="171450" indent="-171450">
              <a:buFont typeface="Arial" panose="020B0604020202020204" pitchFamily="34" charset="0"/>
              <a:buChar char="•"/>
            </a:pPr>
            <a:r>
              <a:rPr lang="en-US" sz="1200"/>
              <a:t>Also map the “text” field?</a:t>
            </a:r>
          </a:p>
          <a:p>
            <a:endParaRPr lang="en-US"/>
          </a:p>
          <a:p>
            <a:r>
              <a:rPr lang="en-US"/>
              <a:t>Consensus: to use the LOINC parts to direct the mapping to the category coding; infer from the section (but not everything is going to be </a:t>
            </a:r>
            <a:r>
              <a:rPr lang="en-US" err="1"/>
              <a:t>laborotary</a:t>
            </a:r>
            <a:r>
              <a:rPr lang="en-US"/>
              <a:t>; ask C-CDA to include the guidance)</a:t>
            </a:r>
          </a:p>
          <a:p>
            <a:endParaRPr lang="en-US"/>
          </a:p>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35</a:t>
            </a:fld>
            <a:endParaRPr lang="en-JM"/>
          </a:p>
        </p:txBody>
      </p:sp>
    </p:spTree>
    <p:extLst>
      <p:ext uri="{BB962C8B-B14F-4D97-AF65-F5344CB8AC3E}">
        <p14:creationId xmlns:p14="http://schemas.microsoft.com/office/powerpoint/2010/main" val="1321895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Cerner/Google/MDIX: how they map </a:t>
            </a:r>
            <a:r>
              <a:rPr lang="en-US" err="1"/>
              <a:t>results.issued</a:t>
            </a:r>
            <a:r>
              <a:rPr lang="en-US"/>
              <a:t>?</a:t>
            </a:r>
          </a:p>
          <a:p>
            <a:endParaRPr lang="en-US"/>
          </a:p>
          <a:p>
            <a:endParaRPr lang="en-US"/>
          </a:p>
          <a:p>
            <a:r>
              <a:rPr lang="en-US" sz="1200" b="1"/>
              <a:t>From Previous recommendation:</a:t>
            </a:r>
          </a:p>
          <a:p>
            <a:r>
              <a:rPr lang="en-US" sz="1200" b="1" i="1">
                <a:solidFill>
                  <a:schemeClr val="accent1"/>
                </a:solidFill>
              </a:rPr>
              <a:t>Coding: </a:t>
            </a:r>
          </a:p>
          <a:p>
            <a:pPr marL="171450" indent="-171450">
              <a:buFont typeface="Arial" panose="020B0604020202020204" pitchFamily="34" charset="0"/>
              <a:buChar char="•"/>
            </a:pPr>
            <a:r>
              <a:rPr lang="en-US" sz="1200" i="1">
                <a:solidFill>
                  <a:schemeClr val="accent1"/>
                </a:solidFill>
              </a:rPr>
              <a:t>Map to </a:t>
            </a:r>
            <a:r>
              <a:rPr lang="en-US" sz="1200" i="1">
                <a:solidFill>
                  <a:schemeClr val="accent1"/>
                </a:solidFill>
                <a:hlinkClick r:id="rId3"/>
              </a:rPr>
              <a:t>http://loinc.org</a:t>
            </a:r>
            <a:r>
              <a:rPr lang="en-US" sz="1200" i="1">
                <a:solidFill>
                  <a:schemeClr val="accent1"/>
                </a:solidFill>
              </a:rPr>
              <a:t> as the system</a:t>
            </a:r>
          </a:p>
          <a:p>
            <a:pPr marL="171450" indent="-171450">
              <a:buFont typeface="Arial" panose="020B0604020202020204" pitchFamily="34" charset="0"/>
              <a:buChar char="•"/>
            </a:pPr>
            <a:r>
              <a:rPr lang="en-US" sz="1200" i="1">
                <a:solidFill>
                  <a:schemeClr val="accent1"/>
                </a:solidFill>
              </a:rPr>
              <a:t>Map the xml </a:t>
            </a:r>
            <a:r>
              <a:rPr lang="en-US" sz="1200" i="1" err="1">
                <a:solidFill>
                  <a:schemeClr val="accent1"/>
                </a:solidFill>
              </a:rPr>
              <a:t>originalText</a:t>
            </a:r>
            <a:r>
              <a:rPr lang="en-US" sz="1200" i="1">
                <a:solidFill>
                  <a:schemeClr val="accent1"/>
                </a:solidFill>
              </a:rPr>
              <a:t> to the “text” field</a:t>
            </a:r>
          </a:p>
          <a:p>
            <a:r>
              <a:rPr lang="en-US" sz="1200" b="1" i="1" err="1">
                <a:solidFill>
                  <a:schemeClr val="accent1"/>
                </a:solidFill>
              </a:rPr>
              <a:t>effectiveDateTime</a:t>
            </a:r>
            <a:r>
              <a:rPr lang="en-US" sz="1200" i="1">
                <a:solidFill>
                  <a:schemeClr val="accent1"/>
                </a:solidFill>
              </a:rPr>
              <a:t>: no need to supplement timestamps</a:t>
            </a:r>
          </a:p>
          <a:p>
            <a:pPr marL="171450" indent="-171450">
              <a:buFont typeface="Arial" panose="020B0604020202020204" pitchFamily="34" charset="0"/>
              <a:buChar char="•"/>
            </a:pPr>
            <a:endParaRPr lang="en-US" sz="1200" i="1">
              <a:solidFill>
                <a:schemeClr val="accent1"/>
              </a:solidFill>
            </a:endParaRPr>
          </a:p>
          <a:p>
            <a:r>
              <a:rPr lang="en-US" sz="1200"/>
              <a:t>Patient Ref: include display? - no</a:t>
            </a:r>
          </a:p>
          <a:p>
            <a:r>
              <a:rPr lang="en-US" sz="1200"/>
              <a:t>Encounter ref: include?</a:t>
            </a:r>
          </a:p>
          <a:p>
            <a:r>
              <a:rPr lang="en-US" sz="1200"/>
              <a:t>”issued”: whether and how to map?</a:t>
            </a:r>
          </a:p>
          <a:p>
            <a:endParaRPr lang="en-US" sz="1200"/>
          </a:p>
          <a:p>
            <a:r>
              <a:rPr lang="en-US" sz="1200"/>
              <a:t>subject: if you have the link to the referenced resource, do not have to include the display; otherwise try to include the display</a:t>
            </a:r>
          </a:p>
          <a:p>
            <a:r>
              <a:rPr lang="en-US" sz="1200"/>
              <a:t>“issued”: if entry </a:t>
            </a:r>
            <a:r>
              <a:rPr lang="en-US" sz="1200" err="1"/>
              <a:t>author.time</a:t>
            </a:r>
            <a:r>
              <a:rPr lang="en-US" sz="1200"/>
              <a:t> is available, map from there; otherwise leave it out (check to make sure it’s after the onset date); need to pad with the timestamps </a:t>
            </a:r>
          </a:p>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36</a:t>
            </a:fld>
            <a:endParaRPr lang="en-JM"/>
          </a:p>
        </p:txBody>
      </p:sp>
    </p:spTree>
    <p:extLst>
      <p:ext uri="{BB962C8B-B14F-4D97-AF65-F5344CB8AC3E}">
        <p14:creationId xmlns:p14="http://schemas.microsoft.com/office/powerpoint/2010/main" val="16641571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04C4960-0DF1-47B3-92F5-92E864AEEF78}"/>
              </a:ext>
            </a:extLst>
          </p:cNvPr>
          <p:cNvSpPr>
            <a:spLocks noGrp="1"/>
          </p:cNvSpPr>
          <p:nvPr>
            <p:ph type="subTitle" idx="1" hasCustomPrompt="1"/>
          </p:nvPr>
        </p:nvSpPr>
        <p:spPr>
          <a:xfrm>
            <a:off x="635000" y="3284241"/>
            <a:ext cx="3033026" cy="781280"/>
          </a:xfrm>
          <a:prstGeom prst="rect">
            <a:avLst/>
          </a:prstGeom>
        </p:spPr>
        <p:txBody>
          <a:bodyPr/>
          <a:lstStyle>
            <a:lvl1pPr marL="0" indent="0" algn="l">
              <a:buNone/>
              <a:defRPr sz="2000">
                <a:solidFill>
                  <a:srgbClr val="57616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Audience Name Here</a:t>
            </a:r>
          </a:p>
          <a:p>
            <a:r>
              <a:rPr lang="en-US"/>
              <a:t>Date Here</a:t>
            </a:r>
          </a:p>
        </p:txBody>
      </p:sp>
      <p:sp>
        <p:nvSpPr>
          <p:cNvPr id="4" name="TextBox 3">
            <a:extLst>
              <a:ext uri="{FF2B5EF4-FFF2-40B4-BE49-F238E27FC236}">
                <a16:creationId xmlns:a16="http://schemas.microsoft.com/office/drawing/2014/main" id="{8D4A87DD-E15D-4FB6-AF43-165353FCA8AD}"/>
              </a:ext>
            </a:extLst>
          </p:cNvPr>
          <p:cNvSpPr txBox="1"/>
          <p:nvPr userDrawn="1"/>
        </p:nvSpPr>
        <p:spPr>
          <a:xfrm>
            <a:off x="635000" y="3085693"/>
            <a:ext cx="3012018" cy="243208"/>
          </a:xfrm>
          <a:prstGeom prst="rect">
            <a:avLst/>
          </a:prstGeom>
          <a:noFill/>
        </p:spPr>
        <p:txBody>
          <a:bodyPr wrap="square" rtlCol="0">
            <a:spAutoFit/>
          </a:bodyPr>
          <a:lstStyle/>
          <a:p>
            <a:pPr>
              <a:lnSpc>
                <a:spcPct val="120000"/>
              </a:lnSpc>
            </a:pPr>
            <a:r>
              <a:rPr lang="en-US" sz="900" kern="1500" spc="150">
                <a:solidFill>
                  <a:srgbClr val="576161"/>
                </a:solidFill>
                <a:latin typeface="Arial"/>
                <a:cs typeface="Arial"/>
              </a:rPr>
              <a:t>Presented To:</a:t>
            </a:r>
          </a:p>
        </p:txBody>
      </p:sp>
      <p:sp>
        <p:nvSpPr>
          <p:cNvPr id="5" name="Rectangle 4">
            <a:extLst>
              <a:ext uri="{FF2B5EF4-FFF2-40B4-BE49-F238E27FC236}">
                <a16:creationId xmlns:a16="http://schemas.microsoft.com/office/drawing/2014/main" id="{F7860047-F4AD-4DD2-B5CA-4C7A29EF394A}"/>
              </a:ext>
            </a:extLst>
          </p:cNvPr>
          <p:cNvSpPr/>
          <p:nvPr userDrawn="1"/>
        </p:nvSpPr>
        <p:spPr>
          <a:xfrm>
            <a:off x="496580" y="1395248"/>
            <a:ext cx="3168411" cy="1371600"/>
          </a:xfrm>
          <a:prstGeom prst="rect">
            <a:avLst/>
          </a:prstGeom>
          <a:noFill/>
          <a:ln w="19050">
            <a:solidFill>
              <a:srgbClr val="F08F1F"/>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8">
            <a:extLst>
              <a:ext uri="{FF2B5EF4-FFF2-40B4-BE49-F238E27FC236}">
                <a16:creationId xmlns:a16="http://schemas.microsoft.com/office/drawing/2014/main" id="{4E228F1D-0E91-4361-94DD-312C2870481A}"/>
              </a:ext>
            </a:extLst>
          </p:cNvPr>
          <p:cNvSpPr>
            <a:spLocks noGrp="1"/>
          </p:cNvSpPr>
          <p:nvPr>
            <p:ph type="body" sz="quarter" idx="10" hasCustomPrompt="1"/>
          </p:nvPr>
        </p:nvSpPr>
        <p:spPr>
          <a:xfrm>
            <a:off x="635000" y="1524000"/>
            <a:ext cx="2933700" cy="1149350"/>
          </a:xfrm>
          <a:prstGeom prst="rect">
            <a:avLst/>
          </a:prstGeom>
        </p:spPr>
        <p:txBody>
          <a:bodyPr anchor="ctr"/>
          <a:lstStyle>
            <a:lvl1pPr marL="0" indent="0">
              <a:buNone/>
              <a:defRPr sz="2400">
                <a:solidFill>
                  <a:srgbClr val="0057B8"/>
                </a:solidFill>
              </a:defRPr>
            </a:lvl1pPr>
            <a:lvl2pPr marL="457200" indent="0">
              <a:buNone/>
              <a:defRPr sz="2000">
                <a:solidFill>
                  <a:srgbClr val="5D6767"/>
                </a:solidFill>
              </a:defRPr>
            </a:lvl2pPr>
            <a:lvl3pPr marL="914400" indent="0">
              <a:buNone/>
              <a:defRPr sz="2000">
                <a:solidFill>
                  <a:srgbClr val="5D6767"/>
                </a:solidFill>
              </a:defRPr>
            </a:lvl3pPr>
            <a:lvl4pPr marL="1371600" indent="0">
              <a:buNone/>
              <a:defRPr sz="2000">
                <a:solidFill>
                  <a:srgbClr val="5D6767"/>
                </a:solidFill>
              </a:defRPr>
            </a:lvl4pPr>
            <a:lvl5pPr marL="1828800" indent="0">
              <a:buNone/>
              <a:defRPr sz="2000">
                <a:solidFill>
                  <a:srgbClr val="5D6767"/>
                </a:solidFill>
              </a:defRPr>
            </a:lvl5pPr>
          </a:lstStyle>
          <a:p>
            <a:pPr lvl="0"/>
            <a:r>
              <a:rPr lang="en-US"/>
              <a:t>Type Presentation Title Here</a:t>
            </a:r>
          </a:p>
        </p:txBody>
      </p:sp>
      <p:sp>
        <p:nvSpPr>
          <p:cNvPr id="7" name="TextBox 6">
            <a:extLst>
              <a:ext uri="{FF2B5EF4-FFF2-40B4-BE49-F238E27FC236}">
                <a16:creationId xmlns:a16="http://schemas.microsoft.com/office/drawing/2014/main" id="{6A81F50C-6688-4F55-BB7E-E78368336E97}"/>
              </a:ext>
            </a:extLst>
          </p:cNvPr>
          <p:cNvSpPr txBox="1"/>
          <p:nvPr userDrawn="1"/>
        </p:nvSpPr>
        <p:spPr>
          <a:xfrm>
            <a:off x="648980" y="4928056"/>
            <a:ext cx="2859179" cy="215444"/>
          </a:xfrm>
          <a:prstGeom prst="rect">
            <a:avLst/>
          </a:prstGeom>
          <a:noFill/>
        </p:spPr>
        <p:txBody>
          <a:bodyPr wrap="square" rtlCol="0">
            <a:spAutoFit/>
          </a:bodyPr>
          <a:lstStyle/>
          <a:p>
            <a:r>
              <a:rPr lang="en-US" sz="800">
                <a:solidFill>
                  <a:srgbClr val="8B8B8B"/>
                </a:solidFill>
                <a:latin typeface="Arial" panose="020B0604020202020204" pitchFamily="34" charset="0"/>
                <a:cs typeface="Arial" panose="020B0604020202020204" pitchFamily="34" charset="0"/>
              </a:rPr>
              <a:t>Confidential  </a:t>
            </a:r>
            <a:r>
              <a:rPr lang="en-US" sz="800">
                <a:solidFill>
                  <a:srgbClr val="0057B8"/>
                </a:solidFill>
                <a:latin typeface="Arial" panose="020B0604020202020204" pitchFamily="34" charset="0"/>
                <a:cs typeface="Arial" panose="020B0604020202020204" pitchFamily="34" charset="0"/>
              </a:rPr>
              <a:t>|</a:t>
            </a:r>
            <a:r>
              <a:rPr lang="en-US" sz="800">
                <a:solidFill>
                  <a:srgbClr val="8B8B8B"/>
                </a:solidFill>
                <a:latin typeface="Arial" panose="020B0604020202020204" pitchFamily="34" charset="0"/>
                <a:cs typeface="Arial" panose="020B0604020202020204" pitchFamily="34" charset="0"/>
              </a:rPr>
              <a:t>  Not for External Distribution</a:t>
            </a:r>
          </a:p>
        </p:txBody>
      </p:sp>
      <p:pic>
        <p:nvPicPr>
          <p:cNvPr id="8" name="Picture 7" descr="dh cover2-01.png">
            <a:extLst>
              <a:ext uri="{FF2B5EF4-FFF2-40B4-BE49-F238E27FC236}">
                <a16:creationId xmlns:a16="http://schemas.microsoft.com/office/drawing/2014/main" id="{5A5BEB5B-278A-4E9F-971E-A984AA6000A8}"/>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71520" y="0"/>
            <a:ext cx="6172479" cy="5148072"/>
          </a:xfrm>
          <a:prstGeom prst="rect">
            <a:avLst/>
          </a:prstGeom>
        </p:spPr>
      </p:pic>
      <p:pic>
        <p:nvPicPr>
          <p:cNvPr id="9" name="Picture 8" descr="Screen Shot 2016-09-07 at 9.56.29 AM.png">
            <a:extLst>
              <a:ext uri="{FF2B5EF4-FFF2-40B4-BE49-F238E27FC236}">
                <a16:creationId xmlns:a16="http://schemas.microsoft.com/office/drawing/2014/main" id="{788DE3A5-8139-4BFC-9A9E-392AA317234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78651" y="4028298"/>
            <a:ext cx="2076932" cy="734374"/>
          </a:xfrm>
          <a:prstGeom prst="rect">
            <a:avLst/>
          </a:prstGeom>
        </p:spPr>
      </p:pic>
    </p:spTree>
    <p:extLst>
      <p:ext uri="{BB962C8B-B14F-4D97-AF65-F5344CB8AC3E}">
        <p14:creationId xmlns:p14="http://schemas.microsoft.com/office/powerpoint/2010/main" val="1086570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3C3773-2C7D-4C7A-8AD6-093B1801C11E}"/>
              </a:ext>
            </a:extLst>
          </p:cNvPr>
          <p:cNvSpPr/>
          <p:nvPr userDrawn="1"/>
        </p:nvSpPr>
        <p:spPr>
          <a:xfrm>
            <a:off x="1" y="939800"/>
            <a:ext cx="9144000" cy="3549650"/>
          </a:xfrm>
          <a:prstGeom prst="rect">
            <a:avLst/>
          </a:prstGeom>
          <a:solidFill>
            <a:srgbClr val="919D9D">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304800" y="1041400"/>
            <a:ext cx="8566150" cy="3448050"/>
          </a:xfrm>
          <a:prstGeom prst="rect">
            <a:avLst/>
          </a:prstGeom>
        </p:spPr>
        <p:txBody>
          <a:bodyPr/>
          <a:lstStyle>
            <a:lvl1pPr marL="342900" indent="-342900">
              <a:buClr>
                <a:srgbClr val="F08F1F"/>
              </a:buClr>
              <a:buFont typeface="Arial" panose="020B0604020202020204" pitchFamily="34" charset="0"/>
              <a:buChar char="•"/>
              <a:defRPr sz="1600">
                <a:solidFill>
                  <a:srgbClr val="576161"/>
                </a:solidFill>
              </a:defRPr>
            </a:lvl1pPr>
            <a:lvl2pPr marL="742950" indent="-285750">
              <a:buClr>
                <a:srgbClr val="F08F1F"/>
              </a:buClr>
              <a:buFont typeface="Arial" panose="020B0604020202020204" pitchFamily="34" charset="0"/>
              <a:buChar char="-"/>
              <a:defRPr sz="1600">
                <a:solidFill>
                  <a:srgbClr val="576161"/>
                </a:solidFill>
              </a:defRPr>
            </a:lvl2pPr>
            <a:lvl3pPr>
              <a:defRPr sz="1600"/>
            </a:lvl3pPr>
            <a:lvl4pPr>
              <a:defRPr sz="1600"/>
            </a:lvl4pPr>
            <a:lvl5pPr>
              <a:defRPr sz="1600"/>
            </a:lvl5pPr>
          </a:lstStyle>
          <a:p>
            <a:pPr lvl="0"/>
            <a:r>
              <a:rPr lang="en-US"/>
              <a:t>Type Here. Delete bullets if you prefer paragraph form.</a:t>
            </a:r>
          </a:p>
          <a:p>
            <a:pPr lvl="1"/>
            <a:r>
              <a:rPr lang="en-US"/>
              <a:t>Type Here</a:t>
            </a:r>
          </a:p>
          <a:p>
            <a:pPr lvl="1"/>
            <a:r>
              <a:rPr lang="en-US"/>
              <a:t>Type Here</a:t>
            </a:r>
          </a:p>
        </p:txBody>
      </p:sp>
    </p:spTree>
    <p:extLst>
      <p:ext uri="{BB962C8B-B14F-4D97-AF65-F5344CB8AC3E}">
        <p14:creationId xmlns:p14="http://schemas.microsoft.com/office/powerpoint/2010/main" val="195060136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0_Title and Content">
    <p:spTree>
      <p:nvGrpSpPr>
        <p:cNvPr id="1" name=""/>
        <p:cNvGrpSpPr/>
        <p:nvPr/>
      </p:nvGrpSpPr>
      <p:grpSpPr>
        <a:xfrm>
          <a:off x="0" y="0"/>
          <a:ext cx="0" cy="0"/>
          <a:chOff x="0" y="0"/>
          <a:chExt cx="0" cy="0"/>
        </a:xfrm>
      </p:grpSpPr>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304800" y="1041400"/>
            <a:ext cx="8566150" cy="3448050"/>
          </a:xfrm>
          <a:prstGeom prst="rect">
            <a:avLst/>
          </a:prstGeom>
        </p:spPr>
        <p:txBody>
          <a:bodyPr/>
          <a:lstStyle>
            <a:lvl1pPr marL="342900" indent="-342900">
              <a:buClr>
                <a:srgbClr val="F08F1F"/>
              </a:buClr>
              <a:buFont typeface="Arial" panose="020B0604020202020204" pitchFamily="34" charset="0"/>
              <a:buChar char="•"/>
              <a:defRPr sz="1600">
                <a:solidFill>
                  <a:srgbClr val="576161"/>
                </a:solidFill>
              </a:defRPr>
            </a:lvl1pPr>
            <a:lvl2pPr marL="742950" indent="-285750">
              <a:buClr>
                <a:srgbClr val="F08F1F"/>
              </a:buClr>
              <a:buFont typeface="Arial" panose="020B0604020202020204" pitchFamily="34" charset="0"/>
              <a:buChar char="-"/>
              <a:defRPr sz="1600">
                <a:solidFill>
                  <a:srgbClr val="576161"/>
                </a:solidFill>
              </a:defRPr>
            </a:lvl2pPr>
            <a:lvl3pPr>
              <a:defRPr sz="1600"/>
            </a:lvl3pPr>
            <a:lvl4pPr>
              <a:defRPr sz="1600"/>
            </a:lvl4pPr>
            <a:lvl5pPr>
              <a:defRPr sz="1600"/>
            </a:lvl5pPr>
          </a:lstStyle>
          <a:p>
            <a:pPr lvl="0"/>
            <a:r>
              <a:rPr lang="en-US"/>
              <a:t>Type Here. Delete bullets if you prefer paragraph form.</a:t>
            </a:r>
          </a:p>
          <a:p>
            <a:pPr lvl="1"/>
            <a:r>
              <a:rPr lang="en-US"/>
              <a:t>Type Here</a:t>
            </a:r>
          </a:p>
          <a:p>
            <a:pPr lvl="1"/>
            <a:r>
              <a:rPr lang="en-US"/>
              <a:t>Type Here</a:t>
            </a:r>
          </a:p>
        </p:txBody>
      </p:sp>
    </p:spTree>
    <p:extLst>
      <p:ext uri="{BB962C8B-B14F-4D97-AF65-F5344CB8AC3E}">
        <p14:creationId xmlns:p14="http://schemas.microsoft.com/office/powerpoint/2010/main" val="112361756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FE6326-9DA8-4463-A471-81F8F7F4F0E4}"/>
              </a:ext>
            </a:extLst>
          </p:cNvPr>
          <p:cNvSpPr/>
          <p:nvPr userDrawn="1"/>
        </p:nvSpPr>
        <p:spPr>
          <a:xfrm>
            <a:off x="6116715" y="1"/>
            <a:ext cx="3027285" cy="5143500"/>
          </a:xfrm>
          <a:prstGeom prst="rect">
            <a:avLst/>
          </a:prstGeom>
          <a:solidFill>
            <a:srgbClr val="005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0DC70CB1-48F6-405F-945B-CD5AF009043F}"/>
              </a:ext>
            </a:extLst>
          </p:cNvPr>
          <p:cNvSpPr>
            <a:spLocks noGrp="1"/>
          </p:cNvSpPr>
          <p:nvPr>
            <p:ph type="body" sz="quarter" idx="36" hasCustomPrompt="1"/>
          </p:nvPr>
        </p:nvSpPr>
        <p:spPr>
          <a:xfrm>
            <a:off x="6294438" y="1009650"/>
            <a:ext cx="2681287" cy="3170238"/>
          </a:xfrm>
          <a:prstGeom prst="rect">
            <a:avLst/>
          </a:prstGeom>
        </p:spPr>
        <p:txBody>
          <a:bodyPr anchor="ctr"/>
          <a:lstStyle>
            <a:lvl1pPr marL="342900" indent="-342900">
              <a:buClr>
                <a:schemeClr val="bg1"/>
              </a:buClr>
              <a:buFont typeface="Wingdings" panose="05000000000000000000" pitchFamily="2" charset="2"/>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Type Bullet Here</a:t>
            </a:r>
          </a:p>
          <a:p>
            <a:pPr lvl="0"/>
            <a:r>
              <a:rPr lang="en-US"/>
              <a:t>Type Bullet Here</a:t>
            </a:r>
          </a:p>
          <a:p>
            <a:pPr lvl="0"/>
            <a:r>
              <a:rPr lang="en-US"/>
              <a:t>Type Bullet Here</a:t>
            </a:r>
          </a:p>
          <a:p>
            <a:pPr lvl="0"/>
            <a:r>
              <a:rPr lang="en-US"/>
              <a:t>Type Bullet Here</a:t>
            </a:r>
          </a:p>
          <a:p>
            <a:pPr lvl="0"/>
            <a:r>
              <a:rPr lang="en-US"/>
              <a:t>Type Bullet Here</a:t>
            </a:r>
          </a:p>
          <a:p>
            <a:pPr lvl="0"/>
            <a:r>
              <a:rPr lang="en-US"/>
              <a:t>Type Bullet Here</a:t>
            </a:r>
          </a:p>
        </p:txBody>
      </p:sp>
      <p:sp>
        <p:nvSpPr>
          <p:cNvPr id="7" name="Text Placeholder 41">
            <a:extLst>
              <a:ext uri="{FF2B5EF4-FFF2-40B4-BE49-F238E27FC236}">
                <a16:creationId xmlns:a16="http://schemas.microsoft.com/office/drawing/2014/main" id="{C4B0509E-2ADC-4A15-A0B8-736C32ECB066}"/>
              </a:ext>
            </a:extLst>
          </p:cNvPr>
          <p:cNvSpPr>
            <a:spLocks noGrp="1"/>
          </p:cNvSpPr>
          <p:nvPr>
            <p:ph type="body" sz="quarter" idx="31" hasCustomPrompt="1"/>
          </p:nvPr>
        </p:nvSpPr>
        <p:spPr>
          <a:xfrm>
            <a:off x="304800" y="285750"/>
            <a:ext cx="552450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a:t>
            </a:r>
          </a:p>
        </p:txBody>
      </p:sp>
      <p:sp>
        <p:nvSpPr>
          <p:cNvPr id="10" name="Text Placeholder 9">
            <a:extLst>
              <a:ext uri="{FF2B5EF4-FFF2-40B4-BE49-F238E27FC236}">
                <a16:creationId xmlns:a16="http://schemas.microsoft.com/office/drawing/2014/main" id="{5F9D0D8E-1135-4C97-B804-5AAB20112E20}"/>
              </a:ext>
            </a:extLst>
          </p:cNvPr>
          <p:cNvSpPr>
            <a:spLocks noGrp="1"/>
          </p:cNvSpPr>
          <p:nvPr>
            <p:ph type="body" sz="quarter" idx="35" hasCustomPrompt="1"/>
          </p:nvPr>
        </p:nvSpPr>
        <p:spPr>
          <a:xfrm>
            <a:off x="304800" y="946150"/>
            <a:ext cx="5524500" cy="3613150"/>
          </a:xfrm>
          <a:prstGeom prst="rect">
            <a:avLst/>
          </a:prstGeom>
        </p:spPr>
        <p:txBody>
          <a:bodyPr anchor="ctr"/>
          <a:lstStyle>
            <a:lvl1pPr marL="0" marR="0" indent="0" algn="l" defTabSz="914400" rtl="0" eaLnBrk="1" fontAlgn="auto" latinLnBrk="0" hangingPunct="1">
              <a:lnSpc>
                <a:spcPct val="100000"/>
              </a:lnSpc>
              <a:spcBef>
                <a:spcPts val="1200"/>
              </a:spcBef>
              <a:spcAft>
                <a:spcPts val="800"/>
              </a:spcAft>
              <a:buClr>
                <a:srgbClr val="005DBF"/>
              </a:buClr>
              <a:buSzTx/>
              <a:buFont typeface="Arial" pitchFamily="34" charset="0"/>
              <a:buNone/>
              <a:tabLst/>
              <a:defRPr sz="1600">
                <a:solidFill>
                  <a:srgbClr val="576161"/>
                </a:solidFill>
              </a:defRPr>
            </a:lvl1pPr>
          </a:lstStyle>
          <a:p>
            <a:pPr marL="0" marR="0" lvl="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pPr>
            <a:r>
              <a:rPr lang="en-US"/>
              <a:t>Type paragraphs of text here. Type paragraphs of text here. Type paragraphs of text here. Type paragraphs of text here. </a:t>
            </a:r>
          </a:p>
          <a:p>
            <a:pPr marL="0" marR="0" lvl="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pPr>
            <a:r>
              <a:rPr lang="en-US"/>
              <a:t>Type paragraphs of text here. Type paragraphs of text here. Type paragraphs of text here. Type paragraphs of text here. Type paragraphs of text here. Type paragraphs of text here. Type paragraphs of text here. Type paragraphs of text here. Type paragraphs of text here. </a:t>
            </a:r>
          </a:p>
          <a:p>
            <a:pPr marL="0" marR="0" lvl="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pPr>
            <a:r>
              <a:rPr lang="en-US"/>
              <a:t>Type paragraphs of text here. Type paragraphs of text here. Type paragraphs of text here. Type paragraphs of text here. </a:t>
            </a:r>
          </a:p>
        </p:txBody>
      </p:sp>
      <p:cxnSp>
        <p:nvCxnSpPr>
          <p:cNvPr id="13" name="Straight Connector 12">
            <a:extLst>
              <a:ext uri="{FF2B5EF4-FFF2-40B4-BE49-F238E27FC236}">
                <a16:creationId xmlns:a16="http://schemas.microsoft.com/office/drawing/2014/main" id="{4A87E687-AE99-4000-8466-6E9EEBF7995C}"/>
              </a:ext>
            </a:extLst>
          </p:cNvPr>
          <p:cNvCxnSpPr>
            <a:cxnSpLocks/>
            <a:endCxn id="15" idx="1"/>
          </p:cNvCxnSpPr>
          <p:nvPr userDrawn="1"/>
        </p:nvCxnSpPr>
        <p:spPr>
          <a:xfrm>
            <a:off x="6116715" y="4977027"/>
            <a:ext cx="1438625"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2">
            <a:extLst>
              <a:ext uri="{FF2B5EF4-FFF2-40B4-BE49-F238E27FC236}">
                <a16:creationId xmlns:a16="http://schemas.microsoft.com/office/drawing/2014/main" id="{81ED27FE-B407-4AB8-917A-07173EDA2731}"/>
              </a:ext>
            </a:extLst>
          </p:cNvPr>
          <p:cNvSpPr txBox="1">
            <a:spLocks/>
          </p:cNvSpPr>
          <p:nvPr userDrawn="1"/>
        </p:nvSpPr>
        <p:spPr>
          <a:xfrm>
            <a:off x="8551069" y="4836600"/>
            <a:ext cx="504359" cy="216967"/>
          </a:xfrm>
          <a:prstGeom prst="rect">
            <a:avLst/>
          </a:prstGeom>
        </p:spPr>
        <p:txBody>
          <a:bodyPr vert="horz" lIns="91428" tIns="45714" rIns="91428" bIns="45714" rtlCol="0">
            <a:noAutofit/>
          </a:bodyPr>
          <a:lstStyle>
            <a:lvl1pPr marL="0" indent="0" algn="ctr" defTabSz="914400" rtl="0" eaLnBrk="1" latinLnBrk="0" hangingPunct="1">
              <a:spcBef>
                <a:spcPct val="20000"/>
              </a:spcBef>
              <a:buFont typeface="Arial" panose="020B0604020202020204" pitchFamily="34" charset="0"/>
              <a:buNone/>
              <a:defRPr sz="1800" b="1" kern="1200">
                <a:solidFill>
                  <a:srgbClr val="47576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defTabSz="685698"/>
            <a:r>
              <a:rPr lang="en-US" sz="1000" b="0">
                <a:solidFill>
                  <a:schemeClr val="bg1"/>
                </a:solidFill>
                <a:latin typeface="+mj-lt"/>
              </a:rPr>
              <a:t>| </a:t>
            </a:r>
            <a:fld id="{16F498BA-62D8-46B0-8809-F41BF3F18C91}" type="slidenum">
              <a:rPr lang="en-US" sz="1000" b="0" smtClean="0">
                <a:solidFill>
                  <a:schemeClr val="bg1"/>
                </a:solidFill>
                <a:latin typeface="+mj-lt"/>
              </a:rPr>
              <a:pPr algn="l" defTabSz="685698"/>
              <a:t>‹#›</a:t>
            </a:fld>
            <a:endParaRPr lang="en-US" sz="1000" b="0">
              <a:solidFill>
                <a:schemeClr val="bg1"/>
              </a:solidFill>
              <a:latin typeface="+mj-lt"/>
            </a:endParaRPr>
          </a:p>
        </p:txBody>
      </p:sp>
      <p:sp>
        <p:nvSpPr>
          <p:cNvPr id="15" name="TextBox 14">
            <a:extLst>
              <a:ext uri="{FF2B5EF4-FFF2-40B4-BE49-F238E27FC236}">
                <a16:creationId xmlns:a16="http://schemas.microsoft.com/office/drawing/2014/main" id="{5931A978-F205-4FF9-89E0-A50EA6179485}"/>
              </a:ext>
            </a:extLst>
          </p:cNvPr>
          <p:cNvSpPr txBox="1"/>
          <p:nvPr userDrawn="1"/>
        </p:nvSpPr>
        <p:spPr>
          <a:xfrm>
            <a:off x="7555340" y="4868543"/>
            <a:ext cx="1131464" cy="216967"/>
          </a:xfrm>
          <a:prstGeom prst="rect">
            <a:avLst/>
          </a:prstGeom>
          <a:noFill/>
        </p:spPr>
        <p:txBody>
          <a:bodyPr wrap="square" rtlCol="0">
            <a:spAutoFit/>
          </a:bodyPr>
          <a:lstStyle/>
          <a:p>
            <a:pPr algn="r"/>
            <a:r>
              <a:rPr lang="en-US" sz="800">
                <a:solidFill>
                  <a:schemeClr val="bg1"/>
                </a:solidFill>
              </a:rPr>
              <a:t>DiameterHealth.com </a:t>
            </a:r>
          </a:p>
        </p:txBody>
      </p:sp>
    </p:spTree>
    <p:extLst>
      <p:ext uri="{BB962C8B-B14F-4D97-AF65-F5344CB8AC3E}">
        <p14:creationId xmlns:p14="http://schemas.microsoft.com/office/powerpoint/2010/main" val="4162674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F654C66-9F21-478D-AD54-3516540CAC6E}"/>
              </a:ext>
            </a:extLst>
          </p:cNvPr>
          <p:cNvSpPr/>
          <p:nvPr userDrawn="1"/>
        </p:nvSpPr>
        <p:spPr>
          <a:xfrm>
            <a:off x="426127" y="2746986"/>
            <a:ext cx="2573720" cy="1361696"/>
          </a:xfrm>
          <a:prstGeom prst="roundRect">
            <a:avLst/>
          </a:prstGeom>
          <a:solidFill>
            <a:srgbClr val="57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6" name="Rectangle: Rounded Corners 5">
            <a:extLst>
              <a:ext uri="{FF2B5EF4-FFF2-40B4-BE49-F238E27FC236}">
                <a16:creationId xmlns:a16="http://schemas.microsoft.com/office/drawing/2014/main" id="{6B7DDA7C-F9B3-4D1C-9FDE-4EFEECFCECF5}"/>
              </a:ext>
            </a:extLst>
          </p:cNvPr>
          <p:cNvSpPr/>
          <p:nvPr userDrawn="1"/>
        </p:nvSpPr>
        <p:spPr>
          <a:xfrm>
            <a:off x="3269874" y="1086657"/>
            <a:ext cx="2573720" cy="1361696"/>
          </a:xfrm>
          <a:prstGeom prst="roundRect">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7" name="Rectangle: Rounded Corners 6">
            <a:extLst>
              <a:ext uri="{FF2B5EF4-FFF2-40B4-BE49-F238E27FC236}">
                <a16:creationId xmlns:a16="http://schemas.microsoft.com/office/drawing/2014/main" id="{8FF16437-A6A1-49EF-9408-EAB817E459E9}"/>
              </a:ext>
            </a:extLst>
          </p:cNvPr>
          <p:cNvSpPr/>
          <p:nvPr userDrawn="1"/>
        </p:nvSpPr>
        <p:spPr>
          <a:xfrm>
            <a:off x="6150033" y="1093793"/>
            <a:ext cx="2573720" cy="1361696"/>
          </a:xfrm>
          <a:prstGeom prst="roundRect">
            <a:avLst/>
          </a:prstGeom>
          <a:solidFill>
            <a:srgbClr val="6DB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a:p>
        </p:txBody>
      </p:sp>
      <p:sp>
        <p:nvSpPr>
          <p:cNvPr id="8" name="Rectangle: Rounded Corners 7">
            <a:extLst>
              <a:ext uri="{FF2B5EF4-FFF2-40B4-BE49-F238E27FC236}">
                <a16:creationId xmlns:a16="http://schemas.microsoft.com/office/drawing/2014/main" id="{330806A5-72F4-4CF1-89F6-663735AAA991}"/>
              </a:ext>
            </a:extLst>
          </p:cNvPr>
          <p:cNvSpPr/>
          <p:nvPr userDrawn="1"/>
        </p:nvSpPr>
        <p:spPr>
          <a:xfrm>
            <a:off x="3269874" y="2757136"/>
            <a:ext cx="2573720" cy="1361696"/>
          </a:xfrm>
          <a:prstGeom prst="roundRect">
            <a:avLst/>
          </a:prstGeom>
          <a:solidFill>
            <a:srgbClr val="78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9" name="Rectangle: Rounded Corners 8">
            <a:extLst>
              <a:ext uri="{FF2B5EF4-FFF2-40B4-BE49-F238E27FC236}">
                <a16:creationId xmlns:a16="http://schemas.microsoft.com/office/drawing/2014/main" id="{1960F18C-C16B-40DA-AD60-573091DC4E5D}"/>
              </a:ext>
            </a:extLst>
          </p:cNvPr>
          <p:cNvSpPr/>
          <p:nvPr userDrawn="1"/>
        </p:nvSpPr>
        <p:spPr>
          <a:xfrm>
            <a:off x="426127" y="1093793"/>
            <a:ext cx="2573720" cy="1361696"/>
          </a:xfrm>
          <a:prstGeom prst="roundRect">
            <a:avLst/>
          </a:prstGeom>
          <a:solidFill>
            <a:srgbClr val="005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10" name="Rectangle: Rounded Corners 9">
            <a:extLst>
              <a:ext uri="{FF2B5EF4-FFF2-40B4-BE49-F238E27FC236}">
                <a16:creationId xmlns:a16="http://schemas.microsoft.com/office/drawing/2014/main" id="{8DC94361-F77D-4897-AAF9-AABFC8DAEFF3}"/>
              </a:ext>
            </a:extLst>
          </p:cNvPr>
          <p:cNvSpPr/>
          <p:nvPr userDrawn="1"/>
        </p:nvSpPr>
        <p:spPr>
          <a:xfrm>
            <a:off x="6150033" y="2769478"/>
            <a:ext cx="2573720" cy="1361696"/>
          </a:xfrm>
          <a:prstGeom prst="roundRect">
            <a:avLst/>
          </a:prstGeom>
          <a:solidFill>
            <a:srgbClr val="F3D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400" b="1">
              <a:solidFill>
                <a:srgbClr val="FFFFFF"/>
              </a:solidFill>
              <a:highlight>
                <a:srgbClr val="FFFF00"/>
              </a:highlight>
            </a:endParaRPr>
          </a:p>
        </p:txBody>
      </p:sp>
      <p:sp>
        <p:nvSpPr>
          <p:cNvPr id="12" name="Text Placeholder 11">
            <a:extLst>
              <a:ext uri="{FF2B5EF4-FFF2-40B4-BE49-F238E27FC236}">
                <a16:creationId xmlns:a16="http://schemas.microsoft.com/office/drawing/2014/main" id="{1D17484E-407A-47EF-B8D9-99E6B2BAE1E5}"/>
              </a:ext>
            </a:extLst>
          </p:cNvPr>
          <p:cNvSpPr>
            <a:spLocks noGrp="1"/>
          </p:cNvSpPr>
          <p:nvPr>
            <p:ph type="body" sz="quarter" idx="10" hasCustomPrompt="1"/>
          </p:nvPr>
        </p:nvSpPr>
        <p:spPr>
          <a:xfrm>
            <a:off x="478756" y="1161866"/>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3" name="Text Placeholder 11">
            <a:extLst>
              <a:ext uri="{FF2B5EF4-FFF2-40B4-BE49-F238E27FC236}">
                <a16:creationId xmlns:a16="http://schemas.microsoft.com/office/drawing/2014/main" id="{12ED16F6-85D2-455E-B44C-A8C1D8B2BF40}"/>
              </a:ext>
            </a:extLst>
          </p:cNvPr>
          <p:cNvSpPr>
            <a:spLocks noGrp="1"/>
          </p:cNvSpPr>
          <p:nvPr>
            <p:ph type="body" sz="quarter" idx="11" hasCustomPrompt="1"/>
          </p:nvPr>
        </p:nvSpPr>
        <p:spPr>
          <a:xfrm>
            <a:off x="6204562" y="1174270"/>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4" name="Text Placeholder 11">
            <a:extLst>
              <a:ext uri="{FF2B5EF4-FFF2-40B4-BE49-F238E27FC236}">
                <a16:creationId xmlns:a16="http://schemas.microsoft.com/office/drawing/2014/main" id="{B4923EC5-3EF0-42BD-A4C9-9BAAE7ED8B8E}"/>
              </a:ext>
            </a:extLst>
          </p:cNvPr>
          <p:cNvSpPr>
            <a:spLocks noGrp="1"/>
          </p:cNvSpPr>
          <p:nvPr>
            <p:ph type="body" sz="quarter" idx="12" hasCustomPrompt="1"/>
          </p:nvPr>
        </p:nvSpPr>
        <p:spPr>
          <a:xfrm>
            <a:off x="3331570" y="1161866"/>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5" name="Text Placeholder 11">
            <a:extLst>
              <a:ext uri="{FF2B5EF4-FFF2-40B4-BE49-F238E27FC236}">
                <a16:creationId xmlns:a16="http://schemas.microsoft.com/office/drawing/2014/main" id="{B135A9DB-970F-46CF-8933-C237AF40F098}"/>
              </a:ext>
            </a:extLst>
          </p:cNvPr>
          <p:cNvSpPr>
            <a:spLocks noGrp="1"/>
          </p:cNvSpPr>
          <p:nvPr>
            <p:ph type="body" sz="quarter" idx="13" hasCustomPrompt="1"/>
          </p:nvPr>
        </p:nvSpPr>
        <p:spPr>
          <a:xfrm>
            <a:off x="478756" y="2811661"/>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6" name="Text Placeholder 11">
            <a:extLst>
              <a:ext uri="{FF2B5EF4-FFF2-40B4-BE49-F238E27FC236}">
                <a16:creationId xmlns:a16="http://schemas.microsoft.com/office/drawing/2014/main" id="{C09C0251-D91E-445A-91D5-AA4C571AC8AD}"/>
              </a:ext>
            </a:extLst>
          </p:cNvPr>
          <p:cNvSpPr>
            <a:spLocks noGrp="1"/>
          </p:cNvSpPr>
          <p:nvPr>
            <p:ph type="body" sz="quarter" idx="14" hasCustomPrompt="1"/>
          </p:nvPr>
        </p:nvSpPr>
        <p:spPr>
          <a:xfrm>
            <a:off x="6204562" y="2824065"/>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7" name="Text Placeholder 11">
            <a:extLst>
              <a:ext uri="{FF2B5EF4-FFF2-40B4-BE49-F238E27FC236}">
                <a16:creationId xmlns:a16="http://schemas.microsoft.com/office/drawing/2014/main" id="{E12307C1-D414-43C9-B985-BB180A68719B}"/>
              </a:ext>
            </a:extLst>
          </p:cNvPr>
          <p:cNvSpPr>
            <a:spLocks noGrp="1"/>
          </p:cNvSpPr>
          <p:nvPr>
            <p:ph type="body" sz="quarter" idx="15" hasCustomPrompt="1"/>
          </p:nvPr>
        </p:nvSpPr>
        <p:spPr>
          <a:xfrm>
            <a:off x="3331570" y="2811661"/>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8" name="Text Placeholder 41">
            <a:extLst>
              <a:ext uri="{FF2B5EF4-FFF2-40B4-BE49-F238E27FC236}">
                <a16:creationId xmlns:a16="http://schemas.microsoft.com/office/drawing/2014/main" id="{9F84B195-C616-4222-BF52-E84DBB226047}"/>
              </a:ext>
            </a:extLst>
          </p:cNvPr>
          <p:cNvSpPr>
            <a:spLocks noGrp="1"/>
          </p:cNvSpPr>
          <p:nvPr>
            <p:ph type="body" sz="quarter" idx="31" hasCustomPrompt="1"/>
          </p:nvPr>
        </p:nvSpPr>
        <p:spPr>
          <a:xfrm>
            <a:off x="304799" y="285750"/>
            <a:ext cx="8418953"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20" name="Text Placeholder 19">
            <a:extLst>
              <a:ext uri="{FF2B5EF4-FFF2-40B4-BE49-F238E27FC236}">
                <a16:creationId xmlns:a16="http://schemas.microsoft.com/office/drawing/2014/main" id="{C99CBE56-F96B-4AFB-8FD4-4598A619CDAF}"/>
              </a:ext>
            </a:extLst>
          </p:cNvPr>
          <p:cNvSpPr>
            <a:spLocks noGrp="1"/>
          </p:cNvSpPr>
          <p:nvPr>
            <p:ph type="body" sz="quarter" idx="32" hasCustomPrompt="1"/>
          </p:nvPr>
        </p:nvSpPr>
        <p:spPr>
          <a:xfrm>
            <a:off x="1935940" y="4451350"/>
            <a:ext cx="6787813" cy="406400"/>
          </a:xfrm>
          <a:prstGeom prst="rect">
            <a:avLst/>
          </a:prstGeom>
        </p:spPr>
        <p:txBody>
          <a:bodyPr anchor="b"/>
          <a:lstStyle>
            <a:lvl1pPr marL="0" indent="0" algn="r">
              <a:buNone/>
              <a:defRPr sz="900">
                <a:solidFill>
                  <a:srgbClr val="5D6767"/>
                </a:solidFill>
              </a:defRPr>
            </a:lvl1pPr>
            <a:lvl2pPr marL="457200" indent="0" algn="r">
              <a:buNone/>
              <a:defRPr sz="900">
                <a:solidFill>
                  <a:srgbClr val="5D6767"/>
                </a:solidFill>
              </a:defRPr>
            </a:lvl2pPr>
            <a:lvl3pPr marL="914400" indent="0" algn="r">
              <a:buNone/>
              <a:defRPr sz="900">
                <a:solidFill>
                  <a:srgbClr val="5D6767"/>
                </a:solidFill>
              </a:defRPr>
            </a:lvl3pPr>
            <a:lvl4pPr marL="1371600" indent="0" algn="r">
              <a:buNone/>
              <a:defRPr sz="900">
                <a:solidFill>
                  <a:srgbClr val="5D6767"/>
                </a:solidFill>
              </a:defRPr>
            </a:lvl4pPr>
            <a:lvl5pPr marL="1828800" indent="0" algn="r">
              <a:buNone/>
              <a:defRPr sz="900">
                <a:solidFill>
                  <a:srgbClr val="5D6767"/>
                </a:solidFill>
              </a:defRPr>
            </a:lvl5pPr>
          </a:lstStyle>
          <a:p>
            <a:pPr lvl="0"/>
            <a:r>
              <a:rPr lang="en-US"/>
              <a:t>Type Source Here</a:t>
            </a:r>
          </a:p>
        </p:txBody>
      </p:sp>
    </p:spTree>
    <p:extLst>
      <p:ext uri="{BB962C8B-B14F-4D97-AF65-F5344CB8AC3E}">
        <p14:creationId xmlns:p14="http://schemas.microsoft.com/office/powerpoint/2010/main" val="646706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cxnSp>
        <p:nvCxnSpPr>
          <p:cNvPr id="8" name="Straight Connector 7"/>
          <p:cNvCxnSpPr/>
          <p:nvPr userDrawn="1"/>
        </p:nvCxnSpPr>
        <p:spPr>
          <a:xfrm>
            <a:off x="1752163" y="2779787"/>
            <a:ext cx="0" cy="1565189"/>
          </a:xfrm>
          <a:prstGeom prst="line">
            <a:avLst/>
          </a:prstGeom>
          <a:ln w="3175" cmpd="sng">
            <a:solidFill>
              <a:srgbClr val="7E7F80">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3442043" y="2779787"/>
            <a:ext cx="0" cy="1565189"/>
          </a:xfrm>
          <a:prstGeom prst="line">
            <a:avLst/>
          </a:prstGeom>
          <a:ln w="3175" cmpd="sng">
            <a:solidFill>
              <a:srgbClr val="7E7F80">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5122337" y="2779787"/>
            <a:ext cx="0" cy="1565189"/>
          </a:xfrm>
          <a:prstGeom prst="line">
            <a:avLst/>
          </a:prstGeom>
          <a:ln w="3175" cmpd="sng">
            <a:solidFill>
              <a:srgbClr val="7E7F80">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675060" y="2779787"/>
            <a:ext cx="0" cy="1565189"/>
          </a:xfrm>
          <a:prstGeom prst="line">
            <a:avLst/>
          </a:prstGeom>
          <a:ln w="3175" cmpd="sng">
            <a:solidFill>
              <a:srgbClr val="7E7F80">
                <a:alpha val="10000"/>
              </a:srgbClr>
            </a:solidFill>
          </a:ln>
          <a:effectLst/>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4A485954-F12D-4F6B-95CC-9C8FD4854F7B}"/>
              </a:ext>
            </a:extLst>
          </p:cNvPr>
          <p:cNvSpPr/>
          <p:nvPr userDrawn="1"/>
        </p:nvSpPr>
        <p:spPr>
          <a:xfrm>
            <a:off x="4664813" y="1003300"/>
            <a:ext cx="4200275" cy="3458374"/>
          </a:xfrm>
          <a:prstGeom prst="roundRect">
            <a:avLst/>
          </a:prstGeom>
          <a:solidFill>
            <a:schemeClr val="bg1"/>
          </a:solidFill>
          <a:ln>
            <a:solidFill>
              <a:srgbClr val="F08F1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b="1">
              <a:solidFill>
                <a:srgbClr val="F08F1F"/>
              </a:solidFill>
            </a:endParaRPr>
          </a:p>
        </p:txBody>
      </p:sp>
      <p:sp>
        <p:nvSpPr>
          <p:cNvPr id="24" name="Rectangle: Rounded Corners 23">
            <a:extLst>
              <a:ext uri="{FF2B5EF4-FFF2-40B4-BE49-F238E27FC236}">
                <a16:creationId xmlns:a16="http://schemas.microsoft.com/office/drawing/2014/main" id="{CB835071-6746-4233-A3AE-4D4BCC19F986}"/>
              </a:ext>
            </a:extLst>
          </p:cNvPr>
          <p:cNvSpPr/>
          <p:nvPr userDrawn="1"/>
        </p:nvSpPr>
        <p:spPr>
          <a:xfrm>
            <a:off x="278219" y="1003299"/>
            <a:ext cx="4200275" cy="3458374"/>
          </a:xfrm>
          <a:prstGeom prst="roundRect">
            <a:avLst/>
          </a:prstGeom>
          <a:noFill/>
          <a:ln>
            <a:solidFill>
              <a:srgbClr val="674F8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b="1">
              <a:solidFill>
                <a:srgbClr val="FFFFFF"/>
              </a:solidFill>
            </a:endParaRPr>
          </a:p>
        </p:txBody>
      </p:sp>
      <p:sp>
        <p:nvSpPr>
          <p:cNvPr id="25" name="Rectangle 24">
            <a:extLst>
              <a:ext uri="{FF2B5EF4-FFF2-40B4-BE49-F238E27FC236}">
                <a16:creationId xmlns:a16="http://schemas.microsoft.com/office/drawing/2014/main" id="{D952854E-4BF4-4F57-B312-AE77CF45F7D1}"/>
              </a:ext>
            </a:extLst>
          </p:cNvPr>
          <p:cNvSpPr/>
          <p:nvPr userDrawn="1"/>
        </p:nvSpPr>
        <p:spPr>
          <a:xfrm>
            <a:off x="278323" y="820621"/>
            <a:ext cx="4208797" cy="757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Top Corners Rounded 25">
            <a:extLst>
              <a:ext uri="{FF2B5EF4-FFF2-40B4-BE49-F238E27FC236}">
                <a16:creationId xmlns:a16="http://schemas.microsoft.com/office/drawing/2014/main" id="{03F9B111-59F1-490C-AC09-02C3CDBED325}"/>
              </a:ext>
            </a:extLst>
          </p:cNvPr>
          <p:cNvSpPr/>
          <p:nvPr userDrawn="1"/>
        </p:nvSpPr>
        <p:spPr>
          <a:xfrm>
            <a:off x="4656183" y="925331"/>
            <a:ext cx="4221151" cy="890770"/>
          </a:xfrm>
          <a:prstGeom prst="round2SameRect">
            <a:avLst>
              <a:gd name="adj1" fmla="val 50000"/>
              <a:gd name="adj2" fmla="val 0"/>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Top Corners Rounded 26">
            <a:extLst>
              <a:ext uri="{FF2B5EF4-FFF2-40B4-BE49-F238E27FC236}">
                <a16:creationId xmlns:a16="http://schemas.microsoft.com/office/drawing/2014/main" id="{AAC654D5-0886-4620-8074-EA49D446B42A}"/>
              </a:ext>
            </a:extLst>
          </p:cNvPr>
          <p:cNvSpPr/>
          <p:nvPr userDrawn="1"/>
        </p:nvSpPr>
        <p:spPr>
          <a:xfrm>
            <a:off x="265969" y="929320"/>
            <a:ext cx="4221152" cy="887592"/>
          </a:xfrm>
          <a:prstGeom prst="round2SameRect">
            <a:avLst>
              <a:gd name="adj1" fmla="val 50000"/>
              <a:gd name="adj2" fmla="val 0"/>
            </a:avLst>
          </a:prstGeom>
          <a:solidFill>
            <a:srgbClr val="78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9589C6B-F27D-43C8-9B0C-ABF6ECFADC35}"/>
              </a:ext>
            </a:extLst>
          </p:cNvPr>
          <p:cNvSpPr>
            <a:spLocks noGrp="1"/>
          </p:cNvSpPr>
          <p:nvPr>
            <p:ph type="body" sz="quarter" idx="10" hasCustomPrompt="1"/>
          </p:nvPr>
        </p:nvSpPr>
        <p:spPr>
          <a:xfrm>
            <a:off x="552450" y="1073150"/>
            <a:ext cx="3651250" cy="613600"/>
          </a:xfrm>
          <a:prstGeom prst="rect">
            <a:avLst/>
          </a:prstGeom>
        </p:spPr>
        <p:txBody>
          <a:bodyPr anchor="ctr"/>
          <a:lstStyle>
            <a:lvl1pPr marL="0" indent="0" algn="ctr">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Type Here</a:t>
            </a:r>
          </a:p>
        </p:txBody>
      </p:sp>
      <p:sp>
        <p:nvSpPr>
          <p:cNvPr id="30" name="Text Placeholder 2">
            <a:extLst>
              <a:ext uri="{FF2B5EF4-FFF2-40B4-BE49-F238E27FC236}">
                <a16:creationId xmlns:a16="http://schemas.microsoft.com/office/drawing/2014/main" id="{1777F968-7AA9-4331-A8F3-08D9DF29E2B0}"/>
              </a:ext>
            </a:extLst>
          </p:cNvPr>
          <p:cNvSpPr>
            <a:spLocks noGrp="1"/>
          </p:cNvSpPr>
          <p:nvPr>
            <p:ph type="body" sz="quarter" idx="11" hasCustomPrompt="1"/>
          </p:nvPr>
        </p:nvSpPr>
        <p:spPr>
          <a:xfrm>
            <a:off x="4965182" y="1073150"/>
            <a:ext cx="3651250" cy="613600"/>
          </a:xfrm>
          <a:prstGeom prst="rect">
            <a:avLst/>
          </a:prstGeom>
        </p:spPr>
        <p:txBody>
          <a:bodyPr anchor="ctr"/>
          <a:lstStyle>
            <a:lvl1pPr marL="0" indent="0" algn="ctr">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Type Here</a:t>
            </a:r>
          </a:p>
        </p:txBody>
      </p:sp>
      <p:sp>
        <p:nvSpPr>
          <p:cNvPr id="31" name="Text Placeholder 41">
            <a:extLst>
              <a:ext uri="{FF2B5EF4-FFF2-40B4-BE49-F238E27FC236}">
                <a16:creationId xmlns:a16="http://schemas.microsoft.com/office/drawing/2014/main" id="{8996C929-2C72-4989-9712-8BC18CB3DF76}"/>
              </a:ext>
            </a:extLst>
          </p:cNvPr>
          <p:cNvSpPr>
            <a:spLocks noGrp="1"/>
          </p:cNvSpPr>
          <p:nvPr>
            <p:ph type="body" sz="quarter" idx="31" hasCustomPrompt="1"/>
          </p:nvPr>
        </p:nvSpPr>
        <p:spPr>
          <a:xfrm>
            <a:off x="304800" y="285750"/>
            <a:ext cx="8572534"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5" name="Content Placeholder 4">
            <a:extLst>
              <a:ext uri="{FF2B5EF4-FFF2-40B4-BE49-F238E27FC236}">
                <a16:creationId xmlns:a16="http://schemas.microsoft.com/office/drawing/2014/main" id="{06766AB5-A7FB-48E2-94B8-5AC236016AA3}"/>
              </a:ext>
            </a:extLst>
          </p:cNvPr>
          <p:cNvSpPr>
            <a:spLocks noGrp="1"/>
          </p:cNvSpPr>
          <p:nvPr>
            <p:ph sz="quarter" idx="32" hasCustomPrompt="1"/>
          </p:nvPr>
        </p:nvSpPr>
        <p:spPr>
          <a:xfrm>
            <a:off x="552450" y="1952625"/>
            <a:ext cx="3651250" cy="2187575"/>
          </a:xfrm>
          <a:prstGeom prst="rect">
            <a:avLst/>
          </a:prstGeom>
        </p:spPr>
        <p:txBody>
          <a:bodyPr anchor="ctr"/>
          <a:lstStyle>
            <a:lvl1pPr marL="0" marR="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pPr>
            <a:r>
              <a:rPr lang="en-US"/>
              <a:t>Insert chart, logos, or picture here</a:t>
            </a:r>
          </a:p>
        </p:txBody>
      </p:sp>
      <p:sp>
        <p:nvSpPr>
          <p:cNvPr id="32" name="Content Placeholder 4">
            <a:extLst>
              <a:ext uri="{FF2B5EF4-FFF2-40B4-BE49-F238E27FC236}">
                <a16:creationId xmlns:a16="http://schemas.microsoft.com/office/drawing/2014/main" id="{B81B8DB2-829F-4745-9FAA-FCE69C5F384A}"/>
              </a:ext>
            </a:extLst>
          </p:cNvPr>
          <p:cNvSpPr>
            <a:spLocks noGrp="1"/>
          </p:cNvSpPr>
          <p:nvPr>
            <p:ph sz="quarter" idx="33" hasCustomPrompt="1"/>
          </p:nvPr>
        </p:nvSpPr>
        <p:spPr>
          <a:xfrm>
            <a:off x="4940300" y="1952624"/>
            <a:ext cx="3651250" cy="2187575"/>
          </a:xfrm>
          <a:prstGeom prst="rect">
            <a:avLst/>
          </a:prstGeom>
        </p:spPr>
        <p:txBody>
          <a:bodyPr anchor="ctr"/>
          <a:lstStyle>
            <a:lvl1pPr marL="0" indent="0">
              <a:buNone/>
              <a:defRPr/>
            </a:lvl1pPr>
          </a:lstStyle>
          <a:p>
            <a:pPr lvl="0"/>
            <a:r>
              <a:rPr lang="en-US"/>
              <a:t>Insert chart, logos, or picture here</a:t>
            </a:r>
          </a:p>
        </p:txBody>
      </p:sp>
    </p:spTree>
    <p:extLst>
      <p:ext uri="{BB962C8B-B14F-4D97-AF65-F5344CB8AC3E}">
        <p14:creationId xmlns:p14="http://schemas.microsoft.com/office/powerpoint/2010/main" val="9986144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14436E-C445-4EA7-8BA5-C57C38225AB7}"/>
              </a:ext>
            </a:extLst>
          </p:cNvPr>
          <p:cNvSpPr/>
          <p:nvPr userDrawn="1"/>
        </p:nvSpPr>
        <p:spPr>
          <a:xfrm>
            <a:off x="1" y="939800"/>
            <a:ext cx="9144000" cy="3549650"/>
          </a:xfrm>
          <a:prstGeom prst="rect">
            <a:avLst/>
          </a:prstGeom>
          <a:solidFill>
            <a:srgbClr val="919D9D">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1">
            <a:extLst>
              <a:ext uri="{FF2B5EF4-FFF2-40B4-BE49-F238E27FC236}">
                <a16:creationId xmlns:a16="http://schemas.microsoft.com/office/drawing/2014/main" id="{8B84642F-F29A-43CB-8843-D1FB9585CD3B}"/>
              </a:ext>
            </a:extLst>
          </p:cNvPr>
          <p:cNvSpPr>
            <a:spLocks noGrp="1"/>
          </p:cNvSpPr>
          <p:nvPr>
            <p:ph type="body" sz="quarter" idx="31" hasCustomPrompt="1"/>
          </p:nvPr>
        </p:nvSpPr>
        <p:spPr>
          <a:xfrm>
            <a:off x="304800" y="285750"/>
            <a:ext cx="85026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1" name="Chart Placeholder 10">
            <a:extLst>
              <a:ext uri="{FF2B5EF4-FFF2-40B4-BE49-F238E27FC236}">
                <a16:creationId xmlns:a16="http://schemas.microsoft.com/office/drawing/2014/main" id="{61BD7BE9-FEF1-46D9-BFE8-C3789750C8B2}"/>
              </a:ext>
            </a:extLst>
          </p:cNvPr>
          <p:cNvSpPr>
            <a:spLocks noGrp="1"/>
          </p:cNvSpPr>
          <p:nvPr>
            <p:ph type="chart" sz="quarter" idx="32" hasCustomPrompt="1"/>
          </p:nvPr>
        </p:nvSpPr>
        <p:spPr>
          <a:xfrm>
            <a:off x="703263" y="939800"/>
            <a:ext cx="7688262" cy="3556000"/>
          </a:xfrm>
          <a:prstGeom prst="rect">
            <a:avLst/>
          </a:prstGeom>
        </p:spPr>
        <p:txBody>
          <a:bodyPr anchor="ctr"/>
          <a:lstStyle>
            <a:lvl1pPr marL="0" indent="0" algn="ctr">
              <a:buNone/>
              <a:defRPr/>
            </a:lvl1pPr>
          </a:lstStyle>
          <a:p>
            <a:r>
              <a:rPr lang="en-US"/>
              <a:t>Chart Goes Here</a:t>
            </a:r>
          </a:p>
        </p:txBody>
      </p:sp>
    </p:spTree>
    <p:extLst>
      <p:ext uri="{BB962C8B-B14F-4D97-AF65-F5344CB8AC3E}">
        <p14:creationId xmlns:p14="http://schemas.microsoft.com/office/powerpoint/2010/main" val="1383406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9B05AAA-29E1-47DD-AFEE-8D7193D0421F}"/>
              </a:ext>
            </a:extLst>
          </p:cNvPr>
          <p:cNvSpPr/>
          <p:nvPr userDrawn="1"/>
        </p:nvSpPr>
        <p:spPr>
          <a:xfrm>
            <a:off x="1" y="939800"/>
            <a:ext cx="9144000" cy="3549650"/>
          </a:xfrm>
          <a:prstGeom prst="rect">
            <a:avLst/>
          </a:prstGeom>
          <a:solidFill>
            <a:srgbClr val="919D9D">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1">
            <a:extLst>
              <a:ext uri="{FF2B5EF4-FFF2-40B4-BE49-F238E27FC236}">
                <a16:creationId xmlns:a16="http://schemas.microsoft.com/office/drawing/2014/main" id="{8B84642F-F29A-43CB-8843-D1FB9585CD3B}"/>
              </a:ext>
            </a:extLst>
          </p:cNvPr>
          <p:cNvSpPr>
            <a:spLocks noGrp="1"/>
          </p:cNvSpPr>
          <p:nvPr>
            <p:ph type="body" sz="quarter" idx="31" hasCustomPrompt="1"/>
          </p:nvPr>
        </p:nvSpPr>
        <p:spPr>
          <a:xfrm>
            <a:off x="304799" y="285750"/>
            <a:ext cx="8515357"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1" name="Chart Placeholder 10">
            <a:extLst>
              <a:ext uri="{FF2B5EF4-FFF2-40B4-BE49-F238E27FC236}">
                <a16:creationId xmlns:a16="http://schemas.microsoft.com/office/drawing/2014/main" id="{61BD7BE9-FEF1-46D9-BFE8-C3789750C8B2}"/>
              </a:ext>
            </a:extLst>
          </p:cNvPr>
          <p:cNvSpPr>
            <a:spLocks noGrp="1"/>
          </p:cNvSpPr>
          <p:nvPr>
            <p:ph type="chart" sz="quarter" idx="32" hasCustomPrompt="1"/>
          </p:nvPr>
        </p:nvSpPr>
        <p:spPr>
          <a:xfrm>
            <a:off x="330063" y="939800"/>
            <a:ext cx="3868737" cy="3556000"/>
          </a:xfrm>
          <a:prstGeom prst="rect">
            <a:avLst/>
          </a:prstGeom>
        </p:spPr>
        <p:txBody>
          <a:bodyPr anchor="ctr"/>
          <a:lstStyle>
            <a:lvl1pPr marL="0" indent="0" algn="ctr">
              <a:buNone/>
              <a:defRPr/>
            </a:lvl1pPr>
          </a:lstStyle>
          <a:p>
            <a:r>
              <a:rPr lang="en-US"/>
              <a:t>Chart Goes Here</a:t>
            </a:r>
          </a:p>
        </p:txBody>
      </p:sp>
      <p:sp>
        <p:nvSpPr>
          <p:cNvPr id="3" name="Chart Placeholder 2">
            <a:extLst>
              <a:ext uri="{FF2B5EF4-FFF2-40B4-BE49-F238E27FC236}">
                <a16:creationId xmlns:a16="http://schemas.microsoft.com/office/drawing/2014/main" id="{2592C31D-FB65-46C1-BD33-1694E2C4256E}"/>
              </a:ext>
            </a:extLst>
          </p:cNvPr>
          <p:cNvSpPr>
            <a:spLocks noGrp="1"/>
          </p:cNvSpPr>
          <p:nvPr>
            <p:ph type="chart" sz="quarter" idx="33" hasCustomPrompt="1"/>
          </p:nvPr>
        </p:nvSpPr>
        <p:spPr>
          <a:xfrm>
            <a:off x="4951420" y="939800"/>
            <a:ext cx="3868737" cy="3556000"/>
          </a:xfrm>
          <a:prstGeom prst="rect">
            <a:avLst/>
          </a:prstGeom>
        </p:spPr>
        <p:txBody>
          <a:bodyPr anchor="ctr"/>
          <a:lstStyle>
            <a:lvl1pPr marL="0" indent="0" algn="ctr">
              <a:buNone/>
              <a:defRPr>
                <a:solidFill>
                  <a:srgbClr val="5D6767"/>
                </a:solidFill>
              </a:defRPr>
            </a:lvl1pPr>
          </a:lstStyle>
          <a:p>
            <a:r>
              <a:rPr lang="en-US"/>
              <a:t>Chart Goes Here</a:t>
            </a:r>
          </a:p>
        </p:txBody>
      </p:sp>
    </p:spTree>
    <p:extLst>
      <p:ext uri="{BB962C8B-B14F-4D97-AF65-F5344CB8AC3E}">
        <p14:creationId xmlns:p14="http://schemas.microsoft.com/office/powerpoint/2010/main" val="1224689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892D2D3-1A50-4B39-9855-EBFEF0DC40AB}"/>
              </a:ext>
            </a:extLst>
          </p:cNvPr>
          <p:cNvSpPr>
            <a:spLocks noGrp="1"/>
          </p:cNvSpPr>
          <p:nvPr>
            <p:ph type="body" sz="quarter" idx="33" hasCustomPrompt="1"/>
          </p:nvPr>
        </p:nvSpPr>
        <p:spPr>
          <a:xfrm>
            <a:off x="4237875" y="3868836"/>
            <a:ext cx="2610288" cy="460375"/>
          </a:xfrm>
          <a:prstGeom prst="rect">
            <a:avLst/>
          </a:prstGeom>
        </p:spPr>
        <p:txBody>
          <a:bodyPr/>
          <a:lstStyle>
            <a:lvl1pPr marL="0" indent="0" algn="r">
              <a:buNone/>
              <a:defRPr sz="1200">
                <a:solidFill>
                  <a:srgbClr val="0057B8"/>
                </a:solidFill>
              </a:defRPr>
            </a:lvl1pPr>
          </a:lstStyle>
          <a:p>
            <a:pPr lvl="0"/>
            <a:r>
              <a:rPr lang="en-US"/>
              <a:t>Name of Person, Title</a:t>
            </a:r>
          </a:p>
          <a:p>
            <a:pPr lvl="0"/>
            <a:r>
              <a:rPr lang="en-US"/>
              <a:t>Name of Organization</a:t>
            </a:r>
          </a:p>
        </p:txBody>
      </p:sp>
      <p:sp>
        <p:nvSpPr>
          <p:cNvPr id="6" name="Text Placeholder 41">
            <a:extLst>
              <a:ext uri="{FF2B5EF4-FFF2-40B4-BE49-F238E27FC236}">
                <a16:creationId xmlns:a16="http://schemas.microsoft.com/office/drawing/2014/main" id="{FE49C7C8-4965-4263-A218-573E500A5585}"/>
              </a:ext>
            </a:extLst>
          </p:cNvPr>
          <p:cNvSpPr>
            <a:spLocks noGrp="1"/>
          </p:cNvSpPr>
          <p:nvPr>
            <p:ph type="body" sz="quarter" idx="31" hasCustomPrompt="1"/>
          </p:nvPr>
        </p:nvSpPr>
        <p:spPr>
          <a:xfrm>
            <a:off x="304800" y="285750"/>
            <a:ext cx="86169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pic>
        <p:nvPicPr>
          <p:cNvPr id="10" name="Graphic 9" descr="Open quotation mark">
            <a:extLst>
              <a:ext uri="{FF2B5EF4-FFF2-40B4-BE49-F238E27FC236}">
                <a16:creationId xmlns:a16="http://schemas.microsoft.com/office/drawing/2014/main" id="{9147644A-D9A7-4193-8C19-343E6181EF8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31868" y="787746"/>
            <a:ext cx="914400" cy="914400"/>
          </a:xfrm>
          <a:prstGeom prst="rect">
            <a:avLst/>
          </a:prstGeom>
        </p:spPr>
      </p:pic>
      <p:cxnSp>
        <p:nvCxnSpPr>
          <p:cNvPr id="12" name="Straight Connector 11">
            <a:extLst>
              <a:ext uri="{FF2B5EF4-FFF2-40B4-BE49-F238E27FC236}">
                <a16:creationId xmlns:a16="http://schemas.microsoft.com/office/drawing/2014/main" id="{F5D8589E-8692-4806-B336-83AD1CE2C443}"/>
              </a:ext>
            </a:extLst>
          </p:cNvPr>
          <p:cNvCxnSpPr>
            <a:cxnSpLocks/>
          </p:cNvCxnSpPr>
          <p:nvPr userDrawn="1"/>
        </p:nvCxnSpPr>
        <p:spPr>
          <a:xfrm>
            <a:off x="2356249" y="1324175"/>
            <a:ext cx="1854951" cy="0"/>
          </a:xfrm>
          <a:prstGeom prst="line">
            <a:avLst/>
          </a:prstGeom>
          <a:ln>
            <a:solidFill>
              <a:srgbClr val="0057B8"/>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A2A2BBB-BBD7-4329-A95B-8B39FDBCBEF9}"/>
              </a:ext>
            </a:extLst>
          </p:cNvPr>
          <p:cNvCxnSpPr>
            <a:cxnSpLocks/>
          </p:cNvCxnSpPr>
          <p:nvPr userDrawn="1"/>
        </p:nvCxnSpPr>
        <p:spPr>
          <a:xfrm>
            <a:off x="4981421" y="1324175"/>
            <a:ext cx="1840466" cy="0"/>
          </a:xfrm>
          <a:prstGeom prst="line">
            <a:avLst/>
          </a:prstGeom>
          <a:ln>
            <a:solidFill>
              <a:srgbClr val="0057B8"/>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7E57D87-3B10-4134-B26C-06339BE7A40D}"/>
              </a:ext>
            </a:extLst>
          </p:cNvPr>
          <p:cNvCxnSpPr>
            <a:cxnSpLocks/>
          </p:cNvCxnSpPr>
          <p:nvPr userDrawn="1"/>
        </p:nvCxnSpPr>
        <p:spPr>
          <a:xfrm>
            <a:off x="2360678" y="3696176"/>
            <a:ext cx="1854951" cy="0"/>
          </a:xfrm>
          <a:prstGeom prst="line">
            <a:avLst/>
          </a:prstGeom>
          <a:ln>
            <a:solidFill>
              <a:srgbClr val="0057B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B36739-1D6F-4D49-B536-201872B97F99}"/>
              </a:ext>
            </a:extLst>
          </p:cNvPr>
          <p:cNvCxnSpPr>
            <a:cxnSpLocks/>
          </p:cNvCxnSpPr>
          <p:nvPr userDrawn="1"/>
        </p:nvCxnSpPr>
        <p:spPr>
          <a:xfrm>
            <a:off x="4985850" y="3696176"/>
            <a:ext cx="1840466" cy="0"/>
          </a:xfrm>
          <a:prstGeom prst="line">
            <a:avLst/>
          </a:prstGeom>
          <a:ln>
            <a:solidFill>
              <a:srgbClr val="0057B8"/>
            </a:solidFill>
          </a:ln>
        </p:spPr>
        <p:style>
          <a:lnRef idx="1">
            <a:schemeClr val="accent1"/>
          </a:lnRef>
          <a:fillRef idx="0">
            <a:schemeClr val="accent1"/>
          </a:fillRef>
          <a:effectRef idx="0">
            <a:schemeClr val="accent1"/>
          </a:effectRef>
          <a:fontRef idx="minor">
            <a:schemeClr val="tx1"/>
          </a:fontRef>
        </p:style>
      </p:cxnSp>
      <p:pic>
        <p:nvPicPr>
          <p:cNvPr id="19" name="Graphic 18" descr="Closed quotation mark">
            <a:extLst>
              <a:ext uri="{FF2B5EF4-FFF2-40B4-BE49-F238E27FC236}">
                <a16:creationId xmlns:a16="http://schemas.microsoft.com/office/drawing/2014/main" id="{E99AB139-8C45-42B6-B761-520242AABAD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43540" y="3317409"/>
            <a:ext cx="914400" cy="914400"/>
          </a:xfrm>
          <a:prstGeom prst="rect">
            <a:avLst/>
          </a:prstGeom>
        </p:spPr>
      </p:pic>
      <p:sp>
        <p:nvSpPr>
          <p:cNvPr id="5" name="Text Placeholder 4">
            <a:extLst>
              <a:ext uri="{FF2B5EF4-FFF2-40B4-BE49-F238E27FC236}">
                <a16:creationId xmlns:a16="http://schemas.microsoft.com/office/drawing/2014/main" id="{6BCC0ACB-181E-4E98-B4E3-F2BA7EDF61B9}"/>
              </a:ext>
            </a:extLst>
          </p:cNvPr>
          <p:cNvSpPr>
            <a:spLocks noGrp="1"/>
          </p:cNvSpPr>
          <p:nvPr>
            <p:ph type="body" sz="quarter" idx="32" hasCustomPrompt="1"/>
          </p:nvPr>
        </p:nvSpPr>
        <p:spPr>
          <a:xfrm>
            <a:off x="1231271" y="1447601"/>
            <a:ext cx="6738937" cy="2127738"/>
          </a:xfrm>
          <a:prstGeom prst="rect">
            <a:avLst/>
          </a:prstGeom>
        </p:spPr>
        <p:txBody>
          <a:bodyPr anchor="ctr">
            <a:norm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algn="ctr"/>
            <a:r>
              <a:rPr lang="en-US">
                <a:solidFill>
                  <a:srgbClr val="576161"/>
                </a:solidFill>
              </a:rPr>
              <a:t>Type a quote here.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576161"/>
                </a:solidFill>
              </a:rPr>
              <a:t>The text box will automatically adjust to accommodate the amount of text you type. The text box will automatically adjust to accommodate the amount of text you type. The text box will automatically adjust to accommodate the amount of text you type. The text box will automatically adjust to accommodate the amount of text you type. </a:t>
            </a:r>
            <a:endParaRPr lang="en-US"/>
          </a:p>
        </p:txBody>
      </p:sp>
    </p:spTree>
    <p:extLst>
      <p:ext uri="{BB962C8B-B14F-4D97-AF65-F5344CB8AC3E}">
        <p14:creationId xmlns:p14="http://schemas.microsoft.com/office/powerpoint/2010/main" val="1677418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FF622BD5-50DB-42E0-A42B-297167521957}"/>
              </a:ext>
            </a:extLst>
          </p:cNvPr>
          <p:cNvSpPr>
            <a:spLocks noGrp="1"/>
          </p:cNvSpPr>
          <p:nvPr>
            <p:ph type="body" sz="quarter" idx="10" hasCustomPrompt="1"/>
          </p:nvPr>
        </p:nvSpPr>
        <p:spPr>
          <a:xfrm>
            <a:off x="167268" y="1524000"/>
            <a:ext cx="3401432" cy="1149350"/>
          </a:xfrm>
          <a:prstGeom prst="rect">
            <a:avLst/>
          </a:prstGeom>
        </p:spPr>
        <p:txBody>
          <a:bodyPr anchor="b"/>
          <a:lstStyle>
            <a:lvl1pPr marL="0" indent="0" algn="r">
              <a:buNone/>
              <a:defRPr sz="2400">
                <a:solidFill>
                  <a:srgbClr val="0057B8"/>
                </a:solidFill>
              </a:defRPr>
            </a:lvl1pPr>
            <a:lvl2pPr marL="457200" indent="0">
              <a:buNone/>
              <a:defRPr sz="2000">
                <a:solidFill>
                  <a:srgbClr val="5D6767"/>
                </a:solidFill>
              </a:defRPr>
            </a:lvl2pPr>
            <a:lvl3pPr marL="914400" indent="0">
              <a:buNone/>
              <a:defRPr sz="2000">
                <a:solidFill>
                  <a:srgbClr val="5D6767"/>
                </a:solidFill>
              </a:defRPr>
            </a:lvl3pPr>
            <a:lvl4pPr marL="1371600" indent="0">
              <a:buNone/>
              <a:defRPr sz="2000">
                <a:solidFill>
                  <a:srgbClr val="5D6767"/>
                </a:solidFill>
              </a:defRPr>
            </a:lvl4pPr>
            <a:lvl5pPr marL="1828800" indent="0">
              <a:buNone/>
              <a:defRPr sz="2000">
                <a:solidFill>
                  <a:srgbClr val="5D6767"/>
                </a:solidFill>
              </a:defRPr>
            </a:lvl5pPr>
          </a:lstStyle>
          <a:p>
            <a:pPr lvl="0"/>
            <a:r>
              <a:rPr lang="en-US"/>
              <a:t>Type Closing Here</a:t>
            </a:r>
          </a:p>
        </p:txBody>
      </p:sp>
      <p:pic>
        <p:nvPicPr>
          <p:cNvPr id="5" name="Picture 4" descr="dh cover2-01.png">
            <a:extLst>
              <a:ext uri="{FF2B5EF4-FFF2-40B4-BE49-F238E27FC236}">
                <a16:creationId xmlns:a16="http://schemas.microsoft.com/office/drawing/2014/main" id="{DCBE97D1-5C33-42C5-99DB-0E1278F81D5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71520" y="0"/>
            <a:ext cx="6172479" cy="5148072"/>
          </a:xfrm>
          <a:prstGeom prst="rect">
            <a:avLst/>
          </a:prstGeom>
        </p:spPr>
      </p:pic>
      <p:pic>
        <p:nvPicPr>
          <p:cNvPr id="10" name="Picture 9" descr="Screen Shot 2016-09-07 at 9.56.29 AM.png">
            <a:extLst>
              <a:ext uri="{FF2B5EF4-FFF2-40B4-BE49-F238E27FC236}">
                <a16:creationId xmlns:a16="http://schemas.microsoft.com/office/drawing/2014/main" id="{1919035D-880B-4295-8FBA-F603FE884A9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78651" y="4028298"/>
            <a:ext cx="2076932" cy="734374"/>
          </a:xfrm>
          <a:prstGeom prst="rect">
            <a:avLst/>
          </a:prstGeom>
        </p:spPr>
      </p:pic>
      <p:cxnSp>
        <p:nvCxnSpPr>
          <p:cNvPr id="7" name="Straight Connector 6">
            <a:extLst>
              <a:ext uri="{FF2B5EF4-FFF2-40B4-BE49-F238E27FC236}">
                <a16:creationId xmlns:a16="http://schemas.microsoft.com/office/drawing/2014/main" id="{B08D8D34-940A-4545-85AC-7DDEA1E10D1E}"/>
              </a:ext>
            </a:extLst>
          </p:cNvPr>
          <p:cNvCxnSpPr>
            <a:cxnSpLocks/>
          </p:cNvCxnSpPr>
          <p:nvPr userDrawn="1"/>
        </p:nvCxnSpPr>
        <p:spPr>
          <a:xfrm>
            <a:off x="0" y="2766848"/>
            <a:ext cx="3568700" cy="0"/>
          </a:xfrm>
          <a:prstGeom prst="line">
            <a:avLst/>
          </a:prstGeom>
          <a:ln w="19050">
            <a:solidFill>
              <a:srgbClr val="F08F1F"/>
            </a:solidFill>
            <a:prstDash val="dash"/>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83901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342901" y="1145381"/>
            <a:ext cx="4124325" cy="3345656"/>
          </a:xfrm>
        </p:spPr>
        <p:txBody>
          <a:bodyPr>
            <a:noAutofit/>
          </a:bodyPr>
          <a:lstStyle>
            <a:lvl1pPr>
              <a:defRPr sz="1500"/>
            </a:lvl1pPr>
            <a:lvl2pPr>
              <a:defRPr sz="1500"/>
            </a:lvl2pPr>
            <a:lvl3pPr>
              <a:defRPr sz="1500"/>
            </a:lvl3pPr>
            <a:lvl4pPr>
              <a:defRPr sz="1500"/>
            </a:lvl4pPr>
            <a:lvl5pPr>
              <a:defRPr sz="15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675585" y="1145381"/>
            <a:ext cx="4124325" cy="3345656"/>
          </a:xfrm>
        </p:spPr>
        <p:txBody>
          <a:bodyPr>
            <a:noAutofit/>
          </a:bodyPr>
          <a:lstStyle>
            <a:lvl1pPr>
              <a:defRPr sz="1500"/>
            </a:lvl1pPr>
            <a:lvl2pPr>
              <a:defRPr sz="1500"/>
            </a:lvl2pPr>
            <a:lvl3pPr>
              <a:defRPr sz="1500"/>
            </a:lvl3pPr>
            <a:lvl4pPr>
              <a:defRPr sz="1500"/>
            </a:lvl4pPr>
            <a:lvl5pPr>
              <a:defRPr sz="15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322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4A87DD-E15D-4FB6-AF43-165353FCA8AD}"/>
              </a:ext>
            </a:extLst>
          </p:cNvPr>
          <p:cNvSpPr txBox="1"/>
          <p:nvPr userDrawn="1"/>
        </p:nvSpPr>
        <p:spPr>
          <a:xfrm>
            <a:off x="640912" y="3085693"/>
            <a:ext cx="3006105" cy="243208"/>
          </a:xfrm>
          <a:prstGeom prst="rect">
            <a:avLst/>
          </a:prstGeom>
          <a:noFill/>
        </p:spPr>
        <p:txBody>
          <a:bodyPr wrap="square" rtlCol="0">
            <a:spAutoFit/>
          </a:bodyPr>
          <a:lstStyle/>
          <a:p>
            <a:pPr>
              <a:lnSpc>
                <a:spcPct val="120000"/>
              </a:lnSpc>
            </a:pPr>
            <a:r>
              <a:rPr lang="en-US" sz="900" kern="1500" spc="150">
                <a:solidFill>
                  <a:srgbClr val="576161"/>
                </a:solidFill>
                <a:latin typeface="Arial"/>
                <a:cs typeface="Arial"/>
              </a:rPr>
              <a:t>Presented To:</a:t>
            </a:r>
          </a:p>
        </p:txBody>
      </p:sp>
      <p:sp>
        <p:nvSpPr>
          <p:cNvPr id="5" name="Rectangle 4">
            <a:extLst>
              <a:ext uri="{FF2B5EF4-FFF2-40B4-BE49-F238E27FC236}">
                <a16:creationId xmlns:a16="http://schemas.microsoft.com/office/drawing/2014/main" id="{F7860047-F4AD-4DD2-B5CA-4C7A29EF394A}"/>
              </a:ext>
            </a:extLst>
          </p:cNvPr>
          <p:cNvSpPr/>
          <p:nvPr userDrawn="1"/>
        </p:nvSpPr>
        <p:spPr>
          <a:xfrm>
            <a:off x="496580" y="1395248"/>
            <a:ext cx="3168411" cy="1371600"/>
          </a:xfrm>
          <a:prstGeom prst="rect">
            <a:avLst/>
          </a:prstGeom>
          <a:noFill/>
          <a:ln w="19050">
            <a:solidFill>
              <a:srgbClr val="F08F1F"/>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8">
            <a:extLst>
              <a:ext uri="{FF2B5EF4-FFF2-40B4-BE49-F238E27FC236}">
                <a16:creationId xmlns:a16="http://schemas.microsoft.com/office/drawing/2014/main" id="{4E228F1D-0E91-4361-94DD-312C2870481A}"/>
              </a:ext>
            </a:extLst>
          </p:cNvPr>
          <p:cNvSpPr>
            <a:spLocks noGrp="1"/>
          </p:cNvSpPr>
          <p:nvPr>
            <p:ph type="body" sz="quarter" idx="10" hasCustomPrompt="1"/>
          </p:nvPr>
        </p:nvSpPr>
        <p:spPr>
          <a:xfrm>
            <a:off x="635000" y="1524000"/>
            <a:ext cx="2933700" cy="1149350"/>
          </a:xfrm>
          <a:prstGeom prst="rect">
            <a:avLst/>
          </a:prstGeom>
        </p:spPr>
        <p:txBody>
          <a:bodyPr anchor="ctr"/>
          <a:lstStyle>
            <a:lvl1pPr marL="0" indent="0">
              <a:buNone/>
              <a:defRPr sz="2400">
                <a:solidFill>
                  <a:srgbClr val="0057B8"/>
                </a:solidFill>
              </a:defRPr>
            </a:lvl1pPr>
            <a:lvl2pPr marL="457200" indent="0">
              <a:buNone/>
              <a:defRPr sz="2000">
                <a:solidFill>
                  <a:srgbClr val="5D6767"/>
                </a:solidFill>
              </a:defRPr>
            </a:lvl2pPr>
            <a:lvl3pPr marL="914400" indent="0">
              <a:buNone/>
              <a:defRPr sz="2000">
                <a:solidFill>
                  <a:srgbClr val="5D6767"/>
                </a:solidFill>
              </a:defRPr>
            </a:lvl3pPr>
            <a:lvl4pPr marL="1371600" indent="0">
              <a:buNone/>
              <a:defRPr sz="2000">
                <a:solidFill>
                  <a:srgbClr val="5D6767"/>
                </a:solidFill>
              </a:defRPr>
            </a:lvl4pPr>
            <a:lvl5pPr marL="1828800" indent="0">
              <a:buNone/>
              <a:defRPr sz="2000">
                <a:solidFill>
                  <a:srgbClr val="5D6767"/>
                </a:solidFill>
              </a:defRPr>
            </a:lvl5pPr>
          </a:lstStyle>
          <a:p>
            <a:pPr lvl="0"/>
            <a:r>
              <a:rPr lang="en-US"/>
              <a:t>Type Presentation Title Here</a:t>
            </a:r>
          </a:p>
        </p:txBody>
      </p:sp>
      <p:pic>
        <p:nvPicPr>
          <p:cNvPr id="8" name="Picture 7" descr="dh cover2-01.png">
            <a:extLst>
              <a:ext uri="{FF2B5EF4-FFF2-40B4-BE49-F238E27FC236}">
                <a16:creationId xmlns:a16="http://schemas.microsoft.com/office/drawing/2014/main" id="{5A5BEB5B-278A-4E9F-971E-A984AA6000A8}"/>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71520" y="0"/>
            <a:ext cx="6172479" cy="5148072"/>
          </a:xfrm>
          <a:prstGeom prst="rect">
            <a:avLst/>
          </a:prstGeom>
        </p:spPr>
      </p:pic>
      <p:pic>
        <p:nvPicPr>
          <p:cNvPr id="9" name="Picture 8" descr="Screen Shot 2016-09-07 at 9.56.29 AM.png">
            <a:extLst>
              <a:ext uri="{FF2B5EF4-FFF2-40B4-BE49-F238E27FC236}">
                <a16:creationId xmlns:a16="http://schemas.microsoft.com/office/drawing/2014/main" id="{788DE3A5-8139-4BFC-9A9E-392AA317234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78651" y="4028298"/>
            <a:ext cx="2076932" cy="734374"/>
          </a:xfrm>
          <a:prstGeom prst="rect">
            <a:avLst/>
          </a:prstGeom>
        </p:spPr>
      </p:pic>
      <p:sp>
        <p:nvSpPr>
          <p:cNvPr id="10" name="Picture Placeholder 5">
            <a:extLst>
              <a:ext uri="{FF2B5EF4-FFF2-40B4-BE49-F238E27FC236}">
                <a16:creationId xmlns:a16="http://schemas.microsoft.com/office/drawing/2014/main" id="{E0CBB36A-214D-4E52-9F29-17DD947E9F78}"/>
              </a:ext>
            </a:extLst>
          </p:cNvPr>
          <p:cNvSpPr>
            <a:spLocks noGrp="1" noChangeAspect="1"/>
          </p:cNvSpPr>
          <p:nvPr>
            <p:ph type="pic" sz="quarter" idx="11" hasCustomPrompt="1"/>
          </p:nvPr>
        </p:nvSpPr>
        <p:spPr>
          <a:xfrm>
            <a:off x="752474" y="3284538"/>
            <a:ext cx="2759075" cy="781050"/>
          </a:xfrm>
          <a:prstGeom prst="rect">
            <a:avLst/>
          </a:prstGeom>
        </p:spPr>
        <p:txBody>
          <a:bodyPr anchor="ctr"/>
          <a:lstStyle>
            <a:lvl1pPr marL="0" indent="0" algn="ctr">
              <a:buNone/>
              <a:defRPr sz="1600">
                <a:solidFill>
                  <a:srgbClr val="5D6767"/>
                </a:solidFill>
              </a:defRPr>
            </a:lvl1pPr>
          </a:lstStyle>
          <a:p>
            <a:r>
              <a:rPr lang="en-US"/>
              <a:t>Insert Logo Here</a:t>
            </a:r>
          </a:p>
        </p:txBody>
      </p:sp>
      <p:sp>
        <p:nvSpPr>
          <p:cNvPr id="11" name="TextBox 10">
            <a:extLst>
              <a:ext uri="{FF2B5EF4-FFF2-40B4-BE49-F238E27FC236}">
                <a16:creationId xmlns:a16="http://schemas.microsoft.com/office/drawing/2014/main" id="{ED36B3D5-99AF-4782-95D2-2DBB21539DDE}"/>
              </a:ext>
            </a:extLst>
          </p:cNvPr>
          <p:cNvSpPr txBox="1"/>
          <p:nvPr userDrawn="1"/>
        </p:nvSpPr>
        <p:spPr>
          <a:xfrm>
            <a:off x="648980" y="4928056"/>
            <a:ext cx="2859179" cy="215444"/>
          </a:xfrm>
          <a:prstGeom prst="rect">
            <a:avLst/>
          </a:prstGeom>
          <a:noFill/>
        </p:spPr>
        <p:txBody>
          <a:bodyPr wrap="square" rtlCol="0">
            <a:spAutoFit/>
          </a:bodyPr>
          <a:lstStyle/>
          <a:p>
            <a:r>
              <a:rPr lang="en-US" sz="800">
                <a:solidFill>
                  <a:srgbClr val="8B8B8B"/>
                </a:solidFill>
                <a:latin typeface="Arial" panose="020B0604020202020204" pitchFamily="34" charset="0"/>
                <a:cs typeface="Arial" panose="020B0604020202020204" pitchFamily="34" charset="0"/>
              </a:rPr>
              <a:t>Confidential  </a:t>
            </a:r>
            <a:r>
              <a:rPr lang="en-US" sz="800">
                <a:solidFill>
                  <a:srgbClr val="0057B8"/>
                </a:solidFill>
                <a:latin typeface="Arial" panose="020B0604020202020204" pitchFamily="34" charset="0"/>
                <a:cs typeface="Arial" panose="020B0604020202020204" pitchFamily="34" charset="0"/>
              </a:rPr>
              <a:t>|</a:t>
            </a:r>
            <a:r>
              <a:rPr lang="en-US" sz="800">
                <a:solidFill>
                  <a:srgbClr val="8B8B8B"/>
                </a:solidFill>
                <a:latin typeface="Arial" panose="020B0604020202020204" pitchFamily="34" charset="0"/>
                <a:cs typeface="Arial" panose="020B0604020202020204" pitchFamily="34" charset="0"/>
              </a:rPr>
              <a:t>  Not for External Distribution</a:t>
            </a:r>
          </a:p>
        </p:txBody>
      </p:sp>
      <p:sp>
        <p:nvSpPr>
          <p:cNvPr id="3" name="Text Placeholder 2">
            <a:extLst>
              <a:ext uri="{FF2B5EF4-FFF2-40B4-BE49-F238E27FC236}">
                <a16:creationId xmlns:a16="http://schemas.microsoft.com/office/drawing/2014/main" id="{8C0A2771-05F1-49B3-B7E0-AB6B5AA14857}"/>
              </a:ext>
            </a:extLst>
          </p:cNvPr>
          <p:cNvSpPr>
            <a:spLocks noGrp="1"/>
          </p:cNvSpPr>
          <p:nvPr>
            <p:ph type="body" sz="quarter" idx="12" hasCustomPrompt="1"/>
          </p:nvPr>
        </p:nvSpPr>
        <p:spPr>
          <a:xfrm>
            <a:off x="635000" y="4152900"/>
            <a:ext cx="1870075" cy="215444"/>
          </a:xfrm>
          <a:prstGeom prst="rect">
            <a:avLst/>
          </a:prstGeom>
        </p:spPr>
        <p:txBody>
          <a:bodyPr/>
          <a:lstStyle>
            <a:lvl1pPr marL="0" indent="0">
              <a:buNone/>
              <a:defRPr sz="1400">
                <a:solidFill>
                  <a:srgbClr val="0057B8"/>
                </a:solidFill>
              </a:defRPr>
            </a:lvl1pPr>
            <a:lvl2pPr marL="457200" indent="0">
              <a:buNone/>
              <a:defRPr sz="1400">
                <a:solidFill>
                  <a:srgbClr val="0057B8"/>
                </a:solidFill>
              </a:defRPr>
            </a:lvl2pPr>
            <a:lvl3pPr marL="914400" indent="0">
              <a:buNone/>
              <a:defRPr sz="1400">
                <a:solidFill>
                  <a:srgbClr val="0057B8"/>
                </a:solidFill>
              </a:defRPr>
            </a:lvl3pPr>
            <a:lvl4pPr marL="1371600" indent="0">
              <a:buNone/>
              <a:defRPr sz="1400">
                <a:solidFill>
                  <a:srgbClr val="0057B8"/>
                </a:solidFill>
              </a:defRPr>
            </a:lvl4pPr>
            <a:lvl5pPr marL="1828800" indent="0">
              <a:buNone/>
              <a:defRPr sz="1400">
                <a:solidFill>
                  <a:srgbClr val="0057B8"/>
                </a:solidFill>
              </a:defRPr>
            </a:lvl5pPr>
          </a:lstStyle>
          <a:p>
            <a:pPr lvl="0"/>
            <a:r>
              <a:rPr lang="en-US"/>
              <a:t>Type Date Here</a:t>
            </a:r>
          </a:p>
        </p:txBody>
      </p:sp>
    </p:spTree>
    <p:extLst>
      <p:ext uri="{BB962C8B-B14F-4D97-AF65-F5344CB8AC3E}">
        <p14:creationId xmlns:p14="http://schemas.microsoft.com/office/powerpoint/2010/main" val="31212944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Slide  - 1">
    <p:bg>
      <p:bgPr>
        <a:blipFill>
          <a:blip r:embed="rId2"/>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ED77DA-3322-9B20-B258-AA15BCF1BE3B}"/>
              </a:ext>
            </a:extLst>
          </p:cNvPr>
          <p:cNvSpPr/>
          <p:nvPr userDrawn="1"/>
        </p:nvSpPr>
        <p:spPr>
          <a:xfrm flipV="1">
            <a:off x="0" y="0"/>
            <a:ext cx="9154716" cy="5143500"/>
          </a:xfrm>
          <a:prstGeom prst="rect">
            <a:avLst/>
          </a:prstGeom>
          <a:gradFill>
            <a:gsLst>
              <a:gs pos="20000">
                <a:schemeClr val="bg2">
                  <a:lumMod val="70100"/>
                  <a:alpha val="30190"/>
                </a:schemeClr>
              </a:gs>
              <a:gs pos="100000">
                <a:schemeClr val="bg2">
                  <a:alpha val="50326"/>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Subtitle 2">
            <a:extLst>
              <a:ext uri="{FF2B5EF4-FFF2-40B4-BE49-F238E27FC236}">
                <a16:creationId xmlns:a16="http://schemas.microsoft.com/office/drawing/2014/main" id="{34B7F66F-4403-434F-9779-8F48AAA709F3}"/>
              </a:ext>
            </a:extLst>
          </p:cNvPr>
          <p:cNvSpPr>
            <a:spLocks noGrp="1"/>
          </p:cNvSpPr>
          <p:nvPr>
            <p:ph type="subTitle" idx="1" hasCustomPrompt="1"/>
          </p:nvPr>
        </p:nvSpPr>
        <p:spPr>
          <a:xfrm>
            <a:off x="476250" y="2881105"/>
            <a:ext cx="4618265" cy="492182"/>
          </a:xfrm>
          <a:prstGeom prst="rect">
            <a:avLst/>
          </a:prstGeom>
        </p:spPr>
        <p:txBody>
          <a:bodyPr/>
          <a:lstStyle>
            <a:lvl1pPr marL="0" indent="0" algn="l">
              <a:buNone/>
              <a:defRPr sz="1800" b="0" i="0" baseline="0">
                <a:solidFill>
                  <a:schemeClr val="bg1"/>
                </a:solidFill>
                <a:latin typeface="Kanit Light" pitchFamily="2" charset="-34"/>
                <a:cs typeface="Kanit Light" pitchFamily="2" charset="-34"/>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Audience Name Here</a:t>
            </a:r>
          </a:p>
        </p:txBody>
      </p:sp>
      <p:sp>
        <p:nvSpPr>
          <p:cNvPr id="10" name="Text Placeholder 8">
            <a:extLst>
              <a:ext uri="{FF2B5EF4-FFF2-40B4-BE49-F238E27FC236}">
                <a16:creationId xmlns:a16="http://schemas.microsoft.com/office/drawing/2014/main" id="{A7E702D2-E262-2842-93E7-BD19C6F99403}"/>
              </a:ext>
            </a:extLst>
          </p:cNvPr>
          <p:cNvSpPr>
            <a:spLocks noGrp="1"/>
          </p:cNvSpPr>
          <p:nvPr>
            <p:ph type="body" sz="quarter" idx="10" hasCustomPrompt="1"/>
          </p:nvPr>
        </p:nvSpPr>
        <p:spPr>
          <a:xfrm>
            <a:off x="476249" y="1711691"/>
            <a:ext cx="5713998" cy="783648"/>
          </a:xfrm>
          <a:prstGeom prst="rect">
            <a:avLst/>
          </a:prstGeom>
        </p:spPr>
        <p:txBody>
          <a:bodyPr anchor="ctr"/>
          <a:lstStyle>
            <a:lvl1pPr marL="0" indent="0">
              <a:buNone/>
              <a:defRPr sz="2700" b="0" i="0" cap="all" baseline="0">
                <a:solidFill>
                  <a:schemeClr val="bg1"/>
                </a:solidFill>
                <a:latin typeface="Kanit Thin" pitchFamily="2" charset="-34"/>
                <a:cs typeface="Kanit Thin" pitchFamily="2" charset="-34"/>
              </a:defRPr>
            </a:lvl1pPr>
            <a:lvl2pPr marL="342900" indent="0">
              <a:buNone/>
              <a:defRPr sz="1500">
                <a:solidFill>
                  <a:srgbClr val="5D6767"/>
                </a:solidFill>
              </a:defRPr>
            </a:lvl2pPr>
            <a:lvl3pPr marL="685800" indent="0">
              <a:buNone/>
              <a:defRPr sz="1500">
                <a:solidFill>
                  <a:srgbClr val="5D6767"/>
                </a:solidFill>
              </a:defRPr>
            </a:lvl3pPr>
            <a:lvl4pPr marL="1028700" indent="0">
              <a:buNone/>
              <a:defRPr sz="1500">
                <a:solidFill>
                  <a:srgbClr val="5D6767"/>
                </a:solidFill>
              </a:defRPr>
            </a:lvl4pPr>
            <a:lvl5pPr marL="1371600" indent="0">
              <a:buNone/>
              <a:defRPr sz="1500">
                <a:solidFill>
                  <a:srgbClr val="5D6767"/>
                </a:solidFill>
              </a:defRPr>
            </a:lvl5pPr>
          </a:lstStyle>
          <a:p>
            <a:pPr lvl="0"/>
            <a:r>
              <a:rPr lang="en-US"/>
              <a:t>Type Presentation Title Here</a:t>
            </a:r>
          </a:p>
        </p:txBody>
      </p:sp>
      <p:pic>
        <p:nvPicPr>
          <p:cNvPr id="12" name="Picture 11" descr="A picture containing text, clipart, vector graphics&#10;&#10;Description automatically generated">
            <a:extLst>
              <a:ext uri="{FF2B5EF4-FFF2-40B4-BE49-F238E27FC236}">
                <a16:creationId xmlns:a16="http://schemas.microsoft.com/office/drawing/2014/main" id="{007F54F7-88BA-8346-B07D-D40C7099C6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6250" y="224546"/>
            <a:ext cx="1687004" cy="609197"/>
          </a:xfrm>
          <a:prstGeom prst="rect">
            <a:avLst/>
          </a:prstGeom>
        </p:spPr>
      </p:pic>
      <p:sp>
        <p:nvSpPr>
          <p:cNvPr id="16" name="Text Placeholder 2">
            <a:extLst>
              <a:ext uri="{FF2B5EF4-FFF2-40B4-BE49-F238E27FC236}">
                <a16:creationId xmlns:a16="http://schemas.microsoft.com/office/drawing/2014/main" id="{E7C6D9B1-1B59-1F47-8B99-01442BFA72A2}"/>
              </a:ext>
            </a:extLst>
          </p:cNvPr>
          <p:cNvSpPr>
            <a:spLocks noGrp="1"/>
          </p:cNvSpPr>
          <p:nvPr>
            <p:ph type="body" sz="quarter" idx="35" hasCustomPrompt="1"/>
          </p:nvPr>
        </p:nvSpPr>
        <p:spPr>
          <a:xfrm>
            <a:off x="467226" y="3356977"/>
            <a:ext cx="2849908" cy="329885"/>
          </a:xfrm>
          <a:prstGeom prst="rect">
            <a:avLst/>
          </a:prstGeom>
        </p:spPr>
        <p:txBody>
          <a:bodyPr/>
          <a:lstStyle>
            <a:lvl1pPr marL="0" indent="0">
              <a:buClr>
                <a:srgbClr val="0057B8"/>
              </a:buClr>
              <a:buFont typeface="+mj-lt"/>
              <a:buNone/>
              <a:defRPr sz="1200" b="0" i="0" baseline="0">
                <a:solidFill>
                  <a:schemeClr val="bg1"/>
                </a:solidFill>
                <a:latin typeface="Kanit Light" pitchFamily="2" charset="-34"/>
                <a:cs typeface="Kanit Light" pitchFamily="2" charset="-34"/>
              </a:defRPr>
            </a:lvl1pPr>
            <a:lvl2pPr marL="557213" indent="-214313">
              <a:buClr>
                <a:srgbClr val="F08F1F"/>
              </a:buClr>
              <a:buFont typeface="Arial" panose="020B0604020202020204" pitchFamily="34" charset="0"/>
              <a:buChar char="-"/>
              <a:defRPr sz="1200">
                <a:solidFill>
                  <a:srgbClr val="576161"/>
                </a:solidFill>
              </a:defRPr>
            </a:lvl2pPr>
            <a:lvl3pPr>
              <a:defRPr sz="1200"/>
            </a:lvl3pPr>
            <a:lvl4pPr>
              <a:defRPr sz="1200"/>
            </a:lvl4pPr>
            <a:lvl5pPr>
              <a:defRPr sz="1200"/>
            </a:lvl5pPr>
          </a:lstStyle>
          <a:p>
            <a:pPr lvl="0"/>
            <a:r>
              <a:rPr lang="en-US"/>
              <a:t>Type Date Here</a:t>
            </a:r>
          </a:p>
        </p:txBody>
      </p:sp>
      <p:pic>
        <p:nvPicPr>
          <p:cNvPr id="9" name="Graphic 8">
            <a:extLst>
              <a:ext uri="{FF2B5EF4-FFF2-40B4-BE49-F238E27FC236}">
                <a16:creationId xmlns:a16="http://schemas.microsoft.com/office/drawing/2014/main" id="{1637120E-3C4B-9BAE-230E-127288FE15C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4312" r="24805" b="44943"/>
          <a:stretch/>
        </p:blipFill>
        <p:spPr>
          <a:xfrm>
            <a:off x="0" y="3416532"/>
            <a:ext cx="9144000" cy="1726969"/>
          </a:xfrm>
          <a:prstGeom prst="rect">
            <a:avLst/>
          </a:prstGeom>
        </p:spPr>
      </p:pic>
    </p:spTree>
    <p:extLst>
      <p:ext uri="{BB962C8B-B14F-4D97-AF65-F5344CB8AC3E}">
        <p14:creationId xmlns:p14="http://schemas.microsoft.com/office/powerpoint/2010/main" val="4084125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8_Title and Conten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69E60C5-3F3A-47B7-B2B1-7967881A7C36}"/>
              </a:ext>
            </a:extLst>
          </p:cNvPr>
          <p:cNvSpPr/>
          <p:nvPr userDrawn="1"/>
        </p:nvSpPr>
        <p:spPr>
          <a:xfrm>
            <a:off x="406695" y="1062502"/>
            <a:ext cx="5354026" cy="536907"/>
          </a:xfrm>
          <a:prstGeom prst="roundRect">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8" name="Rectangle: Rounded Corners 7">
            <a:extLst>
              <a:ext uri="{FF2B5EF4-FFF2-40B4-BE49-F238E27FC236}">
                <a16:creationId xmlns:a16="http://schemas.microsoft.com/office/drawing/2014/main" id="{320D77C5-4FC7-4914-82C9-E9B5C85EED01}"/>
              </a:ext>
            </a:extLst>
          </p:cNvPr>
          <p:cNvSpPr/>
          <p:nvPr userDrawn="1"/>
        </p:nvSpPr>
        <p:spPr>
          <a:xfrm>
            <a:off x="403601" y="1755596"/>
            <a:ext cx="5354026" cy="536907"/>
          </a:xfrm>
          <a:prstGeom prst="roundRect">
            <a:avLst/>
          </a:prstGeom>
          <a:solidFill>
            <a:srgbClr val="6DB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a:p>
        </p:txBody>
      </p:sp>
      <p:sp>
        <p:nvSpPr>
          <p:cNvPr id="10" name="Rectangle: Rounded Corners 9">
            <a:extLst>
              <a:ext uri="{FF2B5EF4-FFF2-40B4-BE49-F238E27FC236}">
                <a16:creationId xmlns:a16="http://schemas.microsoft.com/office/drawing/2014/main" id="{DDD6FE0B-6DEF-4E4E-90EE-4CBFDEC94ABF}"/>
              </a:ext>
            </a:extLst>
          </p:cNvPr>
          <p:cNvSpPr/>
          <p:nvPr userDrawn="1"/>
        </p:nvSpPr>
        <p:spPr>
          <a:xfrm>
            <a:off x="403601" y="2467626"/>
            <a:ext cx="5354026" cy="536907"/>
          </a:xfrm>
          <a:prstGeom prst="roundRect">
            <a:avLst/>
          </a:prstGeom>
          <a:solidFill>
            <a:srgbClr val="005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3" name="Rectangle 2">
            <a:extLst>
              <a:ext uri="{FF2B5EF4-FFF2-40B4-BE49-F238E27FC236}">
                <a16:creationId xmlns:a16="http://schemas.microsoft.com/office/drawing/2014/main" id="{BB98B8DF-6056-4C6A-8C3C-5E26B0D94F1D}"/>
              </a:ext>
            </a:extLst>
          </p:cNvPr>
          <p:cNvSpPr/>
          <p:nvPr userDrawn="1"/>
        </p:nvSpPr>
        <p:spPr>
          <a:xfrm flipH="1">
            <a:off x="304800" y="1013765"/>
            <a:ext cx="636332" cy="3423244"/>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A5CC0A-8922-4A30-BB42-C8772715FF50}"/>
              </a:ext>
            </a:extLst>
          </p:cNvPr>
          <p:cNvSpPr txBox="1"/>
          <p:nvPr userDrawn="1"/>
        </p:nvSpPr>
        <p:spPr>
          <a:xfrm>
            <a:off x="408337" y="1013765"/>
            <a:ext cx="536907" cy="646331"/>
          </a:xfrm>
          <a:prstGeom prst="rect">
            <a:avLst/>
          </a:prstGeom>
          <a:noFill/>
        </p:spPr>
        <p:txBody>
          <a:bodyPr wrap="square" rtlCol="0">
            <a:spAutoFit/>
          </a:bodyPr>
          <a:lstStyle/>
          <a:p>
            <a:pPr algn="ctr"/>
            <a:r>
              <a:rPr lang="en-US" sz="3600">
                <a:solidFill>
                  <a:schemeClr val="bg1"/>
                </a:solidFill>
                <a:latin typeface="Arial Black" panose="020B0A04020102020204" pitchFamily="34" charset="0"/>
              </a:rPr>
              <a:t>1</a:t>
            </a:r>
          </a:p>
        </p:txBody>
      </p:sp>
      <p:sp>
        <p:nvSpPr>
          <p:cNvPr id="26" name="TextBox 25">
            <a:extLst>
              <a:ext uri="{FF2B5EF4-FFF2-40B4-BE49-F238E27FC236}">
                <a16:creationId xmlns:a16="http://schemas.microsoft.com/office/drawing/2014/main" id="{5269A47C-9753-4D48-ADC2-CFF0ACE19F1A}"/>
              </a:ext>
            </a:extLst>
          </p:cNvPr>
          <p:cNvSpPr txBox="1"/>
          <p:nvPr userDrawn="1"/>
        </p:nvSpPr>
        <p:spPr>
          <a:xfrm>
            <a:off x="406692" y="1704388"/>
            <a:ext cx="536907" cy="646331"/>
          </a:xfrm>
          <a:prstGeom prst="rect">
            <a:avLst/>
          </a:prstGeom>
          <a:noFill/>
        </p:spPr>
        <p:txBody>
          <a:bodyPr wrap="square" rtlCol="0">
            <a:spAutoFit/>
          </a:bodyPr>
          <a:lstStyle/>
          <a:p>
            <a:pPr algn="ctr"/>
            <a:r>
              <a:rPr lang="en-US" sz="3600">
                <a:solidFill>
                  <a:schemeClr val="bg1"/>
                </a:solidFill>
                <a:latin typeface="Arial Black" panose="020B0A04020102020204" pitchFamily="34" charset="0"/>
              </a:rPr>
              <a:t>2</a:t>
            </a:r>
          </a:p>
        </p:txBody>
      </p:sp>
      <p:sp>
        <p:nvSpPr>
          <p:cNvPr id="27" name="TextBox 26">
            <a:extLst>
              <a:ext uri="{FF2B5EF4-FFF2-40B4-BE49-F238E27FC236}">
                <a16:creationId xmlns:a16="http://schemas.microsoft.com/office/drawing/2014/main" id="{1E74ACD8-6DF2-499A-BF4E-8A562717BD87}"/>
              </a:ext>
            </a:extLst>
          </p:cNvPr>
          <p:cNvSpPr txBox="1"/>
          <p:nvPr userDrawn="1"/>
        </p:nvSpPr>
        <p:spPr>
          <a:xfrm>
            <a:off x="405870" y="2430709"/>
            <a:ext cx="536907" cy="646331"/>
          </a:xfrm>
          <a:prstGeom prst="rect">
            <a:avLst/>
          </a:prstGeom>
          <a:noFill/>
        </p:spPr>
        <p:txBody>
          <a:bodyPr wrap="square" rtlCol="0">
            <a:spAutoFit/>
          </a:bodyPr>
          <a:lstStyle/>
          <a:p>
            <a:pPr algn="ctr"/>
            <a:r>
              <a:rPr lang="en-US" sz="3600">
                <a:solidFill>
                  <a:schemeClr val="bg1"/>
                </a:solidFill>
                <a:latin typeface="Arial Black" panose="020B0A04020102020204" pitchFamily="34" charset="0"/>
              </a:rPr>
              <a:t>3</a:t>
            </a:r>
          </a:p>
        </p:txBody>
      </p:sp>
      <p:sp>
        <p:nvSpPr>
          <p:cNvPr id="29" name="TextBox 28">
            <a:extLst>
              <a:ext uri="{FF2B5EF4-FFF2-40B4-BE49-F238E27FC236}">
                <a16:creationId xmlns:a16="http://schemas.microsoft.com/office/drawing/2014/main" id="{E4C09682-FB6F-490F-8549-0D7C1EE56C1C}"/>
              </a:ext>
            </a:extLst>
          </p:cNvPr>
          <p:cNvSpPr txBox="1"/>
          <p:nvPr userDrawn="1"/>
        </p:nvSpPr>
        <p:spPr>
          <a:xfrm>
            <a:off x="409769" y="3790678"/>
            <a:ext cx="536907" cy="646331"/>
          </a:xfrm>
          <a:prstGeom prst="rect">
            <a:avLst/>
          </a:prstGeom>
          <a:noFill/>
        </p:spPr>
        <p:txBody>
          <a:bodyPr wrap="square" rtlCol="0">
            <a:spAutoFit/>
          </a:bodyPr>
          <a:lstStyle/>
          <a:p>
            <a:pPr algn="ctr"/>
            <a:r>
              <a:rPr lang="en-US" sz="3600">
                <a:solidFill>
                  <a:schemeClr val="bg1"/>
                </a:solidFill>
                <a:latin typeface="Arial Black" panose="020B0A04020102020204" pitchFamily="34" charset="0"/>
              </a:rPr>
              <a:t>5</a:t>
            </a: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Today’s Presentation</a:t>
            </a:r>
          </a:p>
        </p:txBody>
      </p:sp>
      <p:sp>
        <p:nvSpPr>
          <p:cNvPr id="13" name="Rectangle 12">
            <a:extLst>
              <a:ext uri="{FF2B5EF4-FFF2-40B4-BE49-F238E27FC236}">
                <a16:creationId xmlns:a16="http://schemas.microsoft.com/office/drawing/2014/main" id="{5C59DE71-9B86-41A9-9F64-4E4F13DAD196}"/>
              </a:ext>
            </a:extLst>
          </p:cNvPr>
          <p:cNvSpPr/>
          <p:nvPr userDrawn="1"/>
        </p:nvSpPr>
        <p:spPr>
          <a:xfrm>
            <a:off x="6116715" y="1"/>
            <a:ext cx="3027285" cy="5143500"/>
          </a:xfrm>
          <a:prstGeom prst="rect">
            <a:avLst/>
          </a:prstGeom>
          <a:solidFill>
            <a:srgbClr val="005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Text Placeholder 2">
            <a:extLst>
              <a:ext uri="{FF2B5EF4-FFF2-40B4-BE49-F238E27FC236}">
                <a16:creationId xmlns:a16="http://schemas.microsoft.com/office/drawing/2014/main" id="{B5C80875-759A-4040-9E98-97A28FD314B3}"/>
              </a:ext>
            </a:extLst>
          </p:cNvPr>
          <p:cNvSpPr>
            <a:spLocks noGrp="1"/>
          </p:cNvSpPr>
          <p:nvPr>
            <p:ph type="body" sz="quarter" idx="36" hasCustomPrompt="1"/>
          </p:nvPr>
        </p:nvSpPr>
        <p:spPr>
          <a:xfrm>
            <a:off x="948338" y="2469569"/>
            <a:ext cx="4809289" cy="536907"/>
          </a:xfrm>
          <a:prstGeom prst="rect">
            <a:avLst/>
          </a:prstGeom>
        </p:spPr>
        <p:txBody>
          <a:bodyPr anchor="ctr"/>
          <a:lstStyle>
            <a:lvl1pPr marL="0" indent="0">
              <a:buClr>
                <a:srgbClr val="F08F1F"/>
              </a:buClr>
              <a:buFont typeface="Arial" panose="020B0604020202020204" pitchFamily="34" charset="0"/>
              <a:buNone/>
              <a:defRPr sz="1600">
                <a:solidFill>
                  <a:schemeClr val="bg1"/>
                </a:solidFill>
              </a:defRPr>
            </a:lvl1pPr>
            <a:lvl2pPr marL="457200" indent="0">
              <a:buClr>
                <a:srgbClr val="F08F1F"/>
              </a:buClr>
              <a:buFont typeface="Arial" panose="020B0604020202020204" pitchFamily="34" charset="0"/>
              <a:buNone/>
              <a:defRPr sz="1600"/>
            </a:lvl2pPr>
            <a:lvl3pPr>
              <a:defRPr sz="1600"/>
            </a:lvl3pPr>
            <a:lvl4pPr>
              <a:defRPr sz="1600"/>
            </a:lvl4pPr>
            <a:lvl5pPr>
              <a:defRPr sz="1600"/>
            </a:lvl5pPr>
          </a:lstStyle>
          <a:p>
            <a:pPr lvl="0"/>
            <a:r>
              <a:rPr lang="en-US"/>
              <a:t>Type Agenda Item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943601" y="1055468"/>
            <a:ext cx="4814026" cy="536907"/>
          </a:xfrm>
          <a:prstGeom prst="rect">
            <a:avLst/>
          </a:prstGeom>
        </p:spPr>
        <p:txBody>
          <a:bodyPr anchor="ctr"/>
          <a:lstStyle>
            <a:lvl1pPr marL="0" indent="0">
              <a:buClr>
                <a:srgbClr val="F08F1F"/>
              </a:buClr>
              <a:buFont typeface="Arial" panose="020B0604020202020204" pitchFamily="34" charset="0"/>
              <a:buNone/>
              <a:defRPr sz="1600">
                <a:solidFill>
                  <a:schemeClr val="bg1"/>
                </a:solidFill>
              </a:defRPr>
            </a:lvl1pPr>
            <a:lvl2pPr marL="457200" indent="0">
              <a:buClr>
                <a:srgbClr val="F08F1F"/>
              </a:buClr>
              <a:buFont typeface="Arial" panose="020B0604020202020204" pitchFamily="34" charset="0"/>
              <a:buNone/>
              <a:defRPr sz="1600"/>
            </a:lvl2pPr>
            <a:lvl3pPr>
              <a:defRPr sz="1600"/>
            </a:lvl3pPr>
            <a:lvl4pPr>
              <a:defRPr sz="1600"/>
            </a:lvl4pPr>
            <a:lvl5pPr>
              <a:defRPr sz="1600"/>
            </a:lvl5pPr>
          </a:lstStyle>
          <a:p>
            <a:pPr lvl="0"/>
            <a:r>
              <a:rPr lang="en-US"/>
              <a:t>Type Agenda Item Here</a:t>
            </a:r>
          </a:p>
        </p:txBody>
      </p:sp>
      <p:sp>
        <p:nvSpPr>
          <p:cNvPr id="22" name="Text Placeholder 2">
            <a:extLst>
              <a:ext uri="{FF2B5EF4-FFF2-40B4-BE49-F238E27FC236}">
                <a16:creationId xmlns:a16="http://schemas.microsoft.com/office/drawing/2014/main" id="{6BAD195E-6921-4FC5-9516-61FA5D6EBBFE}"/>
              </a:ext>
            </a:extLst>
          </p:cNvPr>
          <p:cNvSpPr>
            <a:spLocks noGrp="1"/>
          </p:cNvSpPr>
          <p:nvPr>
            <p:ph type="body" sz="quarter" idx="35" hasCustomPrompt="1"/>
          </p:nvPr>
        </p:nvSpPr>
        <p:spPr>
          <a:xfrm>
            <a:off x="962911" y="1753244"/>
            <a:ext cx="4794715" cy="536907"/>
          </a:xfrm>
          <a:prstGeom prst="rect">
            <a:avLst/>
          </a:prstGeom>
        </p:spPr>
        <p:txBody>
          <a:bodyPr anchor="ctr"/>
          <a:lstStyle>
            <a:lvl1pPr marL="0" indent="0">
              <a:buClr>
                <a:srgbClr val="F08F1F"/>
              </a:buClr>
              <a:buFont typeface="Arial" panose="020B0604020202020204" pitchFamily="34" charset="0"/>
              <a:buNone/>
              <a:defRPr sz="1600">
                <a:solidFill>
                  <a:schemeClr val="bg1"/>
                </a:solidFill>
              </a:defRPr>
            </a:lvl1pPr>
            <a:lvl2pPr marL="457200" indent="0">
              <a:buClr>
                <a:srgbClr val="F08F1F"/>
              </a:buClr>
              <a:buFont typeface="Arial" panose="020B0604020202020204" pitchFamily="34" charset="0"/>
              <a:buNone/>
              <a:defRPr sz="1600"/>
            </a:lvl2pPr>
            <a:lvl3pPr>
              <a:defRPr sz="1600"/>
            </a:lvl3pPr>
            <a:lvl4pPr>
              <a:defRPr sz="1600"/>
            </a:lvl4pPr>
            <a:lvl5pPr>
              <a:defRPr sz="1600"/>
            </a:lvl5pPr>
          </a:lstStyle>
          <a:p>
            <a:pPr lvl="0"/>
            <a:r>
              <a:rPr lang="en-US"/>
              <a:t>Type Agenda Item Here</a:t>
            </a:r>
          </a:p>
        </p:txBody>
      </p:sp>
      <p:cxnSp>
        <p:nvCxnSpPr>
          <p:cNvPr id="39" name="Straight Connector 38">
            <a:extLst>
              <a:ext uri="{FF2B5EF4-FFF2-40B4-BE49-F238E27FC236}">
                <a16:creationId xmlns:a16="http://schemas.microsoft.com/office/drawing/2014/main" id="{4D6BBAF8-E420-43F3-A816-A6286124B7DD}"/>
              </a:ext>
            </a:extLst>
          </p:cNvPr>
          <p:cNvCxnSpPr>
            <a:cxnSpLocks/>
            <a:endCxn id="41" idx="1"/>
          </p:cNvCxnSpPr>
          <p:nvPr userDrawn="1"/>
        </p:nvCxnSpPr>
        <p:spPr>
          <a:xfrm>
            <a:off x="6116715" y="4977027"/>
            <a:ext cx="1438625"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Slide Number Placeholder 2">
            <a:extLst>
              <a:ext uri="{FF2B5EF4-FFF2-40B4-BE49-F238E27FC236}">
                <a16:creationId xmlns:a16="http://schemas.microsoft.com/office/drawing/2014/main" id="{CB00402F-CAAB-4FE1-AA93-6CF03A113518}"/>
              </a:ext>
            </a:extLst>
          </p:cNvPr>
          <p:cNvSpPr txBox="1">
            <a:spLocks/>
          </p:cNvSpPr>
          <p:nvPr userDrawn="1"/>
        </p:nvSpPr>
        <p:spPr>
          <a:xfrm>
            <a:off x="8551069" y="4862827"/>
            <a:ext cx="504359" cy="216967"/>
          </a:xfrm>
          <a:prstGeom prst="rect">
            <a:avLst/>
          </a:prstGeom>
        </p:spPr>
        <p:txBody>
          <a:bodyPr vert="horz" lIns="91428" tIns="45714" rIns="91428" bIns="45714" rtlCol="0">
            <a:noAutofit/>
          </a:bodyPr>
          <a:lstStyle>
            <a:lvl1pPr marL="0" indent="0" algn="ctr" defTabSz="914400" rtl="0" eaLnBrk="1" latinLnBrk="0" hangingPunct="1">
              <a:spcBef>
                <a:spcPct val="20000"/>
              </a:spcBef>
              <a:buFont typeface="Arial" panose="020B0604020202020204" pitchFamily="34" charset="0"/>
              <a:buNone/>
              <a:defRPr sz="1800" b="1" kern="1200">
                <a:solidFill>
                  <a:srgbClr val="47576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defTabSz="685698"/>
            <a:r>
              <a:rPr lang="en-US" sz="900" b="0">
                <a:solidFill>
                  <a:schemeClr val="bg1"/>
                </a:solidFill>
                <a:latin typeface="+mj-lt"/>
              </a:rPr>
              <a:t>|  </a:t>
            </a:r>
            <a:fld id="{16F498BA-62D8-46B0-8809-F41BF3F18C91}" type="slidenum">
              <a:rPr lang="en-US" sz="900" b="0" smtClean="0">
                <a:solidFill>
                  <a:schemeClr val="bg1"/>
                </a:solidFill>
                <a:latin typeface="+mj-lt"/>
              </a:rPr>
              <a:pPr algn="l" defTabSz="685698"/>
              <a:t>‹#›</a:t>
            </a:fld>
            <a:endParaRPr lang="en-US" sz="900" b="0">
              <a:solidFill>
                <a:schemeClr val="bg1"/>
              </a:solidFill>
              <a:latin typeface="+mj-lt"/>
            </a:endParaRPr>
          </a:p>
        </p:txBody>
      </p:sp>
      <p:sp>
        <p:nvSpPr>
          <p:cNvPr id="41" name="TextBox 40">
            <a:extLst>
              <a:ext uri="{FF2B5EF4-FFF2-40B4-BE49-F238E27FC236}">
                <a16:creationId xmlns:a16="http://schemas.microsoft.com/office/drawing/2014/main" id="{ED7F1560-4F94-49F4-A6AF-38F7277398F6}"/>
              </a:ext>
            </a:extLst>
          </p:cNvPr>
          <p:cNvSpPr txBox="1"/>
          <p:nvPr userDrawn="1"/>
        </p:nvSpPr>
        <p:spPr>
          <a:xfrm>
            <a:off x="7555340" y="4868543"/>
            <a:ext cx="1131464" cy="216967"/>
          </a:xfrm>
          <a:prstGeom prst="rect">
            <a:avLst/>
          </a:prstGeom>
          <a:noFill/>
        </p:spPr>
        <p:txBody>
          <a:bodyPr wrap="square" rtlCol="0">
            <a:spAutoFit/>
          </a:bodyPr>
          <a:lstStyle/>
          <a:p>
            <a:pPr algn="r"/>
            <a:r>
              <a:rPr lang="en-US" sz="800">
                <a:solidFill>
                  <a:schemeClr val="bg1"/>
                </a:solidFill>
              </a:rPr>
              <a:t>DiameterHealth.com </a:t>
            </a:r>
          </a:p>
        </p:txBody>
      </p:sp>
    </p:spTree>
    <p:extLst>
      <p:ext uri="{BB962C8B-B14F-4D97-AF65-F5344CB8AC3E}">
        <p14:creationId xmlns:p14="http://schemas.microsoft.com/office/powerpoint/2010/main" val="206271492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pic>
        <p:nvPicPr>
          <p:cNvPr id="5" name="Picture 4" descr="dh cover2-01.png">
            <a:extLst>
              <a:ext uri="{FF2B5EF4-FFF2-40B4-BE49-F238E27FC236}">
                <a16:creationId xmlns:a16="http://schemas.microsoft.com/office/drawing/2014/main" id="{DCBE97D1-5C33-42C5-99DB-0E1278F81D5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71520" y="0"/>
            <a:ext cx="6172479" cy="5148072"/>
          </a:xfrm>
          <a:prstGeom prst="rect">
            <a:avLst/>
          </a:prstGeom>
        </p:spPr>
      </p:pic>
      <p:sp>
        <p:nvSpPr>
          <p:cNvPr id="6" name="Chord 5">
            <a:extLst>
              <a:ext uri="{FF2B5EF4-FFF2-40B4-BE49-F238E27FC236}">
                <a16:creationId xmlns:a16="http://schemas.microsoft.com/office/drawing/2014/main" id="{B6DF5B2D-D372-4972-BD2D-223B0FDC5C26}"/>
              </a:ext>
            </a:extLst>
          </p:cNvPr>
          <p:cNvSpPr/>
          <p:nvPr userDrawn="1"/>
        </p:nvSpPr>
        <p:spPr>
          <a:xfrm rot="6750875">
            <a:off x="6846072" y="3199690"/>
            <a:ext cx="2822566" cy="2822566"/>
          </a:xfrm>
          <a:prstGeom prst="chord">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8">
            <a:extLst>
              <a:ext uri="{FF2B5EF4-FFF2-40B4-BE49-F238E27FC236}">
                <a16:creationId xmlns:a16="http://schemas.microsoft.com/office/drawing/2014/main" id="{F987AB1E-61AC-4B7E-B09E-7413F4631E08}"/>
              </a:ext>
            </a:extLst>
          </p:cNvPr>
          <p:cNvSpPr>
            <a:spLocks noGrp="1"/>
          </p:cNvSpPr>
          <p:nvPr>
            <p:ph type="body" sz="quarter" idx="10" hasCustomPrompt="1"/>
          </p:nvPr>
        </p:nvSpPr>
        <p:spPr>
          <a:xfrm>
            <a:off x="167268" y="1524000"/>
            <a:ext cx="3401432" cy="1149350"/>
          </a:xfrm>
          <a:prstGeom prst="rect">
            <a:avLst/>
          </a:prstGeom>
        </p:spPr>
        <p:txBody>
          <a:bodyPr anchor="b"/>
          <a:lstStyle>
            <a:lvl1pPr marL="0" indent="0" algn="r">
              <a:buNone/>
              <a:defRPr sz="2400">
                <a:solidFill>
                  <a:srgbClr val="0057B8"/>
                </a:solidFill>
              </a:defRPr>
            </a:lvl1pPr>
            <a:lvl2pPr marL="457200" indent="0">
              <a:buNone/>
              <a:defRPr sz="2000">
                <a:solidFill>
                  <a:srgbClr val="5D6767"/>
                </a:solidFill>
              </a:defRPr>
            </a:lvl2pPr>
            <a:lvl3pPr marL="914400" indent="0">
              <a:buNone/>
              <a:defRPr sz="2000">
                <a:solidFill>
                  <a:srgbClr val="5D6767"/>
                </a:solidFill>
              </a:defRPr>
            </a:lvl3pPr>
            <a:lvl4pPr marL="1371600" indent="0">
              <a:buNone/>
              <a:defRPr sz="2000">
                <a:solidFill>
                  <a:srgbClr val="5D6767"/>
                </a:solidFill>
              </a:defRPr>
            </a:lvl4pPr>
            <a:lvl5pPr marL="1828800" indent="0">
              <a:buNone/>
              <a:defRPr sz="2000">
                <a:solidFill>
                  <a:srgbClr val="5D6767"/>
                </a:solidFill>
              </a:defRPr>
            </a:lvl5pPr>
          </a:lstStyle>
          <a:p>
            <a:pPr lvl="0"/>
            <a:r>
              <a:rPr lang="en-US"/>
              <a:t>Type Section Title Here</a:t>
            </a:r>
          </a:p>
        </p:txBody>
      </p:sp>
      <p:cxnSp>
        <p:nvCxnSpPr>
          <p:cNvPr id="11" name="Straight Connector 10">
            <a:extLst>
              <a:ext uri="{FF2B5EF4-FFF2-40B4-BE49-F238E27FC236}">
                <a16:creationId xmlns:a16="http://schemas.microsoft.com/office/drawing/2014/main" id="{A84790D2-B0BD-4F63-8EE1-2A04D8FD2021}"/>
              </a:ext>
            </a:extLst>
          </p:cNvPr>
          <p:cNvCxnSpPr>
            <a:cxnSpLocks/>
          </p:cNvCxnSpPr>
          <p:nvPr userDrawn="1"/>
        </p:nvCxnSpPr>
        <p:spPr>
          <a:xfrm>
            <a:off x="0" y="2766848"/>
            <a:ext cx="3568700" cy="0"/>
          </a:xfrm>
          <a:prstGeom prst="line">
            <a:avLst/>
          </a:prstGeom>
          <a:ln w="19050">
            <a:solidFill>
              <a:srgbClr val="F08F1F"/>
            </a:solidFill>
            <a:prstDash val="dash"/>
          </a:ln>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4A4EE5-FCFE-4417-A251-D155BBBA43BC}"/>
              </a:ext>
            </a:extLst>
          </p:cNvPr>
          <p:cNvCxnSpPr>
            <a:cxnSpLocks/>
            <a:endCxn id="17" idx="1"/>
          </p:cNvCxnSpPr>
          <p:nvPr userDrawn="1"/>
        </p:nvCxnSpPr>
        <p:spPr>
          <a:xfrm>
            <a:off x="6722269" y="4977027"/>
            <a:ext cx="833071"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Slide Number Placeholder 2">
            <a:extLst>
              <a:ext uri="{FF2B5EF4-FFF2-40B4-BE49-F238E27FC236}">
                <a16:creationId xmlns:a16="http://schemas.microsoft.com/office/drawing/2014/main" id="{456A1A94-9B75-4874-8EFA-28BFC6765B1B}"/>
              </a:ext>
            </a:extLst>
          </p:cNvPr>
          <p:cNvSpPr txBox="1">
            <a:spLocks/>
          </p:cNvSpPr>
          <p:nvPr userDrawn="1"/>
        </p:nvSpPr>
        <p:spPr>
          <a:xfrm>
            <a:off x="8551069" y="4836600"/>
            <a:ext cx="504359" cy="216967"/>
          </a:xfrm>
          <a:prstGeom prst="rect">
            <a:avLst/>
          </a:prstGeom>
        </p:spPr>
        <p:txBody>
          <a:bodyPr vert="horz" lIns="91428" tIns="45714" rIns="91428" bIns="45714" rtlCol="0">
            <a:noAutofit/>
          </a:bodyPr>
          <a:lstStyle>
            <a:lvl1pPr marL="0" indent="0" algn="ctr" defTabSz="914400" rtl="0" eaLnBrk="1" latinLnBrk="0" hangingPunct="1">
              <a:spcBef>
                <a:spcPct val="20000"/>
              </a:spcBef>
              <a:buFont typeface="Arial" panose="020B0604020202020204" pitchFamily="34" charset="0"/>
              <a:buNone/>
              <a:defRPr sz="1800" b="1" kern="1200">
                <a:solidFill>
                  <a:srgbClr val="47576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defTabSz="685698"/>
            <a:r>
              <a:rPr lang="en-US" sz="1200" b="0">
                <a:solidFill>
                  <a:schemeClr val="bg1"/>
                </a:solidFill>
                <a:latin typeface="Calibri" panose="020F0502020204030204"/>
              </a:rPr>
              <a:t>| </a:t>
            </a:r>
            <a:fld id="{16F498BA-62D8-46B0-8809-F41BF3F18C91}" type="slidenum">
              <a:rPr lang="en-US" sz="1200" b="0" smtClean="0">
                <a:solidFill>
                  <a:schemeClr val="bg1"/>
                </a:solidFill>
                <a:latin typeface="Calibri" panose="020F0502020204030204"/>
              </a:rPr>
              <a:pPr algn="l" defTabSz="685698"/>
              <a:t>‹#›</a:t>
            </a:fld>
            <a:endParaRPr lang="en-US" sz="1200" b="0">
              <a:solidFill>
                <a:schemeClr val="bg1"/>
              </a:solidFill>
              <a:latin typeface="Calibri" panose="020F0502020204030204"/>
            </a:endParaRPr>
          </a:p>
        </p:txBody>
      </p:sp>
      <p:sp>
        <p:nvSpPr>
          <p:cNvPr id="17" name="TextBox 16">
            <a:extLst>
              <a:ext uri="{FF2B5EF4-FFF2-40B4-BE49-F238E27FC236}">
                <a16:creationId xmlns:a16="http://schemas.microsoft.com/office/drawing/2014/main" id="{333FF60C-D595-4732-97A4-49C33C175885}"/>
              </a:ext>
            </a:extLst>
          </p:cNvPr>
          <p:cNvSpPr txBox="1"/>
          <p:nvPr userDrawn="1"/>
        </p:nvSpPr>
        <p:spPr>
          <a:xfrm>
            <a:off x="7555340" y="4868543"/>
            <a:ext cx="1131464" cy="216967"/>
          </a:xfrm>
          <a:prstGeom prst="rect">
            <a:avLst/>
          </a:prstGeom>
          <a:noFill/>
        </p:spPr>
        <p:txBody>
          <a:bodyPr wrap="square" rtlCol="0">
            <a:spAutoFit/>
          </a:bodyPr>
          <a:lstStyle/>
          <a:p>
            <a:pPr algn="r"/>
            <a:r>
              <a:rPr lang="en-US" sz="800">
                <a:solidFill>
                  <a:schemeClr val="bg1"/>
                </a:solidFill>
              </a:rPr>
              <a:t>DiameterHealth.com </a:t>
            </a:r>
          </a:p>
        </p:txBody>
      </p:sp>
    </p:spTree>
    <p:extLst>
      <p:ext uri="{BB962C8B-B14F-4D97-AF65-F5344CB8AC3E}">
        <p14:creationId xmlns:p14="http://schemas.microsoft.com/office/powerpoint/2010/main" val="367328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5" name="Picture Placeholder 2">
            <a:extLst>
              <a:ext uri="{FF2B5EF4-FFF2-40B4-BE49-F238E27FC236}">
                <a16:creationId xmlns:a16="http://schemas.microsoft.com/office/drawing/2014/main" id="{AD1195E1-E478-4FA8-9768-06821BBD52B0}"/>
              </a:ext>
            </a:extLst>
          </p:cNvPr>
          <p:cNvSpPr>
            <a:spLocks noGrp="1"/>
          </p:cNvSpPr>
          <p:nvPr>
            <p:ph type="pic" sz="quarter" idx="14" hasCustomPrompt="1"/>
          </p:nvPr>
        </p:nvSpPr>
        <p:spPr>
          <a:xfrm>
            <a:off x="5978643" y="2778377"/>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6" name="Picture Placeholder 2">
            <a:extLst>
              <a:ext uri="{FF2B5EF4-FFF2-40B4-BE49-F238E27FC236}">
                <a16:creationId xmlns:a16="http://schemas.microsoft.com/office/drawing/2014/main" id="{D521FF0A-9162-4777-ABFC-D7417DFEF381}"/>
              </a:ext>
            </a:extLst>
          </p:cNvPr>
          <p:cNvSpPr>
            <a:spLocks noGrp="1"/>
          </p:cNvSpPr>
          <p:nvPr>
            <p:ph type="pic" sz="quarter" idx="15" hasCustomPrompt="1"/>
          </p:nvPr>
        </p:nvSpPr>
        <p:spPr>
          <a:xfrm>
            <a:off x="3822715" y="2778377"/>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7" name="Picture Placeholder 2">
            <a:extLst>
              <a:ext uri="{FF2B5EF4-FFF2-40B4-BE49-F238E27FC236}">
                <a16:creationId xmlns:a16="http://schemas.microsoft.com/office/drawing/2014/main" id="{D47C8714-D638-4BF7-942B-AA3F0A4B7C3A}"/>
              </a:ext>
            </a:extLst>
          </p:cNvPr>
          <p:cNvSpPr>
            <a:spLocks noGrp="1"/>
          </p:cNvSpPr>
          <p:nvPr>
            <p:ph type="pic" sz="quarter" idx="16" hasCustomPrompt="1"/>
          </p:nvPr>
        </p:nvSpPr>
        <p:spPr>
          <a:xfrm>
            <a:off x="1666787" y="2778377"/>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1" name="Picture Placeholder 2">
            <a:extLst>
              <a:ext uri="{FF2B5EF4-FFF2-40B4-BE49-F238E27FC236}">
                <a16:creationId xmlns:a16="http://schemas.microsoft.com/office/drawing/2014/main" id="{27A0E1A1-E5F3-48FB-92A3-78E427734B9B}"/>
              </a:ext>
            </a:extLst>
          </p:cNvPr>
          <p:cNvSpPr>
            <a:spLocks noGrp="1"/>
          </p:cNvSpPr>
          <p:nvPr>
            <p:ph type="pic" sz="quarter" idx="12" hasCustomPrompt="1"/>
          </p:nvPr>
        </p:nvSpPr>
        <p:spPr>
          <a:xfrm>
            <a:off x="7080255" y="858221"/>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4" name="Picture Placeholder 2">
            <a:extLst>
              <a:ext uri="{FF2B5EF4-FFF2-40B4-BE49-F238E27FC236}">
                <a16:creationId xmlns:a16="http://schemas.microsoft.com/office/drawing/2014/main" id="{868BBCE9-BAA9-40B3-BAEE-626EE6C8D868}"/>
              </a:ext>
            </a:extLst>
          </p:cNvPr>
          <p:cNvSpPr>
            <a:spLocks noGrp="1"/>
          </p:cNvSpPr>
          <p:nvPr>
            <p:ph type="pic" sz="quarter" idx="13" hasCustomPrompt="1"/>
          </p:nvPr>
        </p:nvSpPr>
        <p:spPr>
          <a:xfrm>
            <a:off x="4915527" y="858222"/>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0" name="Picture Placeholder 2">
            <a:extLst>
              <a:ext uri="{FF2B5EF4-FFF2-40B4-BE49-F238E27FC236}">
                <a16:creationId xmlns:a16="http://schemas.microsoft.com/office/drawing/2014/main" id="{B9038697-18C0-4100-9C7B-BA9A5A687905}"/>
              </a:ext>
            </a:extLst>
          </p:cNvPr>
          <p:cNvSpPr>
            <a:spLocks noGrp="1"/>
          </p:cNvSpPr>
          <p:nvPr>
            <p:ph type="pic" sz="quarter" idx="11" hasCustomPrompt="1"/>
          </p:nvPr>
        </p:nvSpPr>
        <p:spPr>
          <a:xfrm>
            <a:off x="2774328" y="863600"/>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3" name="Picture Placeholder 2">
            <a:extLst>
              <a:ext uri="{FF2B5EF4-FFF2-40B4-BE49-F238E27FC236}">
                <a16:creationId xmlns:a16="http://schemas.microsoft.com/office/drawing/2014/main" id="{16422B53-3A2A-42DC-873F-4E02411C5735}"/>
              </a:ext>
            </a:extLst>
          </p:cNvPr>
          <p:cNvSpPr>
            <a:spLocks noGrp="1"/>
          </p:cNvSpPr>
          <p:nvPr>
            <p:ph type="pic" sz="quarter" idx="10" hasCustomPrompt="1"/>
          </p:nvPr>
        </p:nvSpPr>
        <p:spPr>
          <a:xfrm>
            <a:off x="609600" y="863600"/>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19" name="Text Placeholder 18">
            <a:extLst>
              <a:ext uri="{FF2B5EF4-FFF2-40B4-BE49-F238E27FC236}">
                <a16:creationId xmlns:a16="http://schemas.microsoft.com/office/drawing/2014/main" id="{D2DFF7E9-2EED-4300-9353-922E34A9D13A}"/>
              </a:ext>
            </a:extLst>
          </p:cNvPr>
          <p:cNvSpPr>
            <a:spLocks noGrp="1"/>
          </p:cNvSpPr>
          <p:nvPr>
            <p:ph type="body" sz="quarter" idx="17" hasCustomPrompt="1"/>
          </p:nvPr>
        </p:nvSpPr>
        <p:spPr>
          <a:xfrm>
            <a:off x="350665" y="2254250"/>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28" name="Text Placeholder 18">
            <a:extLst>
              <a:ext uri="{FF2B5EF4-FFF2-40B4-BE49-F238E27FC236}">
                <a16:creationId xmlns:a16="http://schemas.microsoft.com/office/drawing/2014/main" id="{3DB74745-BC2C-41CE-AEF1-92BECE9A5CC9}"/>
              </a:ext>
            </a:extLst>
          </p:cNvPr>
          <p:cNvSpPr>
            <a:spLocks noGrp="1"/>
          </p:cNvSpPr>
          <p:nvPr>
            <p:ph type="body" sz="quarter" idx="18" hasCustomPrompt="1"/>
          </p:nvPr>
        </p:nvSpPr>
        <p:spPr>
          <a:xfrm>
            <a:off x="350144" y="2433123"/>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29" name="Text Placeholder 18">
            <a:extLst>
              <a:ext uri="{FF2B5EF4-FFF2-40B4-BE49-F238E27FC236}">
                <a16:creationId xmlns:a16="http://schemas.microsoft.com/office/drawing/2014/main" id="{55E4EB64-D183-4C59-B7E4-C43270180019}"/>
              </a:ext>
            </a:extLst>
          </p:cNvPr>
          <p:cNvSpPr>
            <a:spLocks noGrp="1"/>
          </p:cNvSpPr>
          <p:nvPr>
            <p:ph type="body" sz="quarter" idx="19" hasCustomPrompt="1"/>
          </p:nvPr>
        </p:nvSpPr>
        <p:spPr>
          <a:xfrm>
            <a:off x="2535065" y="2254250"/>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0" name="Text Placeholder 18">
            <a:extLst>
              <a:ext uri="{FF2B5EF4-FFF2-40B4-BE49-F238E27FC236}">
                <a16:creationId xmlns:a16="http://schemas.microsoft.com/office/drawing/2014/main" id="{FD23D701-7DCB-4427-8F69-5C47519318DC}"/>
              </a:ext>
            </a:extLst>
          </p:cNvPr>
          <p:cNvSpPr>
            <a:spLocks noGrp="1"/>
          </p:cNvSpPr>
          <p:nvPr>
            <p:ph type="body" sz="quarter" idx="20" hasCustomPrompt="1"/>
          </p:nvPr>
        </p:nvSpPr>
        <p:spPr>
          <a:xfrm>
            <a:off x="2534544" y="2433123"/>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1" name="Text Placeholder 18">
            <a:extLst>
              <a:ext uri="{FF2B5EF4-FFF2-40B4-BE49-F238E27FC236}">
                <a16:creationId xmlns:a16="http://schemas.microsoft.com/office/drawing/2014/main" id="{30F37D08-93B3-447A-B066-31B4EDF3970C}"/>
              </a:ext>
            </a:extLst>
          </p:cNvPr>
          <p:cNvSpPr>
            <a:spLocks noGrp="1"/>
          </p:cNvSpPr>
          <p:nvPr>
            <p:ph type="body" sz="quarter" idx="21" hasCustomPrompt="1"/>
          </p:nvPr>
        </p:nvSpPr>
        <p:spPr>
          <a:xfrm>
            <a:off x="4705873" y="2254250"/>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2" name="Text Placeholder 18">
            <a:extLst>
              <a:ext uri="{FF2B5EF4-FFF2-40B4-BE49-F238E27FC236}">
                <a16:creationId xmlns:a16="http://schemas.microsoft.com/office/drawing/2014/main" id="{53EDBDB9-2931-40F5-9C5F-08CADC3F36DB}"/>
              </a:ext>
            </a:extLst>
          </p:cNvPr>
          <p:cNvSpPr>
            <a:spLocks noGrp="1"/>
          </p:cNvSpPr>
          <p:nvPr>
            <p:ph type="body" sz="quarter" idx="22" hasCustomPrompt="1"/>
          </p:nvPr>
        </p:nvSpPr>
        <p:spPr>
          <a:xfrm>
            <a:off x="4705352" y="2433123"/>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3" name="Text Placeholder 18">
            <a:extLst>
              <a:ext uri="{FF2B5EF4-FFF2-40B4-BE49-F238E27FC236}">
                <a16:creationId xmlns:a16="http://schemas.microsoft.com/office/drawing/2014/main" id="{B32279B1-D807-4670-965D-355A3A3A9F33}"/>
              </a:ext>
            </a:extLst>
          </p:cNvPr>
          <p:cNvSpPr>
            <a:spLocks noGrp="1"/>
          </p:cNvSpPr>
          <p:nvPr>
            <p:ph type="body" sz="quarter" idx="23" hasCustomPrompt="1"/>
          </p:nvPr>
        </p:nvSpPr>
        <p:spPr>
          <a:xfrm>
            <a:off x="6890273" y="2254250"/>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4" name="Text Placeholder 18">
            <a:extLst>
              <a:ext uri="{FF2B5EF4-FFF2-40B4-BE49-F238E27FC236}">
                <a16:creationId xmlns:a16="http://schemas.microsoft.com/office/drawing/2014/main" id="{3C1B349A-9F3B-4C65-9E4D-A2F612B70AB4}"/>
              </a:ext>
            </a:extLst>
          </p:cNvPr>
          <p:cNvSpPr>
            <a:spLocks noGrp="1"/>
          </p:cNvSpPr>
          <p:nvPr>
            <p:ph type="body" sz="quarter" idx="24" hasCustomPrompt="1"/>
          </p:nvPr>
        </p:nvSpPr>
        <p:spPr>
          <a:xfrm>
            <a:off x="6889752" y="2433123"/>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5" name="Text Placeholder 18">
            <a:extLst>
              <a:ext uri="{FF2B5EF4-FFF2-40B4-BE49-F238E27FC236}">
                <a16:creationId xmlns:a16="http://schemas.microsoft.com/office/drawing/2014/main" id="{92125F01-3BD7-4B43-97C2-1B1F65DF57AD}"/>
              </a:ext>
            </a:extLst>
          </p:cNvPr>
          <p:cNvSpPr>
            <a:spLocks noGrp="1"/>
          </p:cNvSpPr>
          <p:nvPr>
            <p:ph type="body" sz="quarter" idx="25" hasCustomPrompt="1"/>
          </p:nvPr>
        </p:nvSpPr>
        <p:spPr>
          <a:xfrm>
            <a:off x="1423815" y="4168775"/>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6" name="Text Placeholder 18">
            <a:extLst>
              <a:ext uri="{FF2B5EF4-FFF2-40B4-BE49-F238E27FC236}">
                <a16:creationId xmlns:a16="http://schemas.microsoft.com/office/drawing/2014/main" id="{E20BBC7F-180F-4C80-8B88-9B2A179F9D19}"/>
              </a:ext>
            </a:extLst>
          </p:cNvPr>
          <p:cNvSpPr>
            <a:spLocks noGrp="1"/>
          </p:cNvSpPr>
          <p:nvPr>
            <p:ph type="body" sz="quarter" idx="26" hasCustomPrompt="1"/>
          </p:nvPr>
        </p:nvSpPr>
        <p:spPr>
          <a:xfrm>
            <a:off x="1423294" y="4347648"/>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7" name="Text Placeholder 18">
            <a:extLst>
              <a:ext uri="{FF2B5EF4-FFF2-40B4-BE49-F238E27FC236}">
                <a16:creationId xmlns:a16="http://schemas.microsoft.com/office/drawing/2014/main" id="{0CA0E062-60BF-4D75-AB17-31231159AE8D}"/>
              </a:ext>
            </a:extLst>
          </p:cNvPr>
          <p:cNvSpPr>
            <a:spLocks noGrp="1"/>
          </p:cNvSpPr>
          <p:nvPr>
            <p:ph type="body" sz="quarter" idx="27" hasCustomPrompt="1"/>
          </p:nvPr>
        </p:nvSpPr>
        <p:spPr>
          <a:xfrm>
            <a:off x="3608215" y="4168775"/>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8" name="Text Placeholder 18">
            <a:extLst>
              <a:ext uri="{FF2B5EF4-FFF2-40B4-BE49-F238E27FC236}">
                <a16:creationId xmlns:a16="http://schemas.microsoft.com/office/drawing/2014/main" id="{131F3BE0-6392-492C-9C51-E8E941D24C2E}"/>
              </a:ext>
            </a:extLst>
          </p:cNvPr>
          <p:cNvSpPr>
            <a:spLocks noGrp="1"/>
          </p:cNvSpPr>
          <p:nvPr>
            <p:ph type="body" sz="quarter" idx="28" hasCustomPrompt="1"/>
          </p:nvPr>
        </p:nvSpPr>
        <p:spPr>
          <a:xfrm>
            <a:off x="3607694" y="4347648"/>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9" name="Text Placeholder 18">
            <a:extLst>
              <a:ext uri="{FF2B5EF4-FFF2-40B4-BE49-F238E27FC236}">
                <a16:creationId xmlns:a16="http://schemas.microsoft.com/office/drawing/2014/main" id="{B7AC78BF-99FA-42DD-8D92-B9C7469630C5}"/>
              </a:ext>
            </a:extLst>
          </p:cNvPr>
          <p:cNvSpPr>
            <a:spLocks noGrp="1"/>
          </p:cNvSpPr>
          <p:nvPr>
            <p:ph type="body" sz="quarter" idx="29" hasCustomPrompt="1"/>
          </p:nvPr>
        </p:nvSpPr>
        <p:spPr>
          <a:xfrm>
            <a:off x="5778500" y="4168775"/>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40" name="Text Placeholder 18">
            <a:extLst>
              <a:ext uri="{FF2B5EF4-FFF2-40B4-BE49-F238E27FC236}">
                <a16:creationId xmlns:a16="http://schemas.microsoft.com/office/drawing/2014/main" id="{5AB06D29-700F-4E2B-8A1D-996B6E24169D}"/>
              </a:ext>
            </a:extLst>
          </p:cNvPr>
          <p:cNvSpPr>
            <a:spLocks noGrp="1"/>
          </p:cNvSpPr>
          <p:nvPr>
            <p:ph type="body" sz="quarter" idx="30" hasCustomPrompt="1"/>
          </p:nvPr>
        </p:nvSpPr>
        <p:spPr>
          <a:xfrm>
            <a:off x="5777979" y="4347648"/>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42" name="Text Placeholder 41">
            <a:extLst>
              <a:ext uri="{FF2B5EF4-FFF2-40B4-BE49-F238E27FC236}">
                <a16:creationId xmlns:a16="http://schemas.microsoft.com/office/drawing/2014/main" id="{42293D70-A419-4C63-BDEF-855554003129}"/>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Tree>
    <p:extLst>
      <p:ext uri="{BB962C8B-B14F-4D97-AF65-F5344CB8AC3E}">
        <p14:creationId xmlns:p14="http://schemas.microsoft.com/office/powerpoint/2010/main" val="212252711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3440ADD-EBD6-4DD1-A855-5D6005FADB8E}"/>
              </a:ext>
            </a:extLst>
          </p:cNvPr>
          <p:cNvSpPr/>
          <p:nvPr userDrawn="1"/>
        </p:nvSpPr>
        <p:spPr>
          <a:xfrm>
            <a:off x="324452" y="1041399"/>
            <a:ext cx="2573720" cy="3448049"/>
          </a:xfrm>
          <a:prstGeom prst="roundRect">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bg1"/>
              </a:solidFill>
            </a:endParaRPr>
          </a:p>
        </p:txBody>
      </p:sp>
      <p:sp>
        <p:nvSpPr>
          <p:cNvPr id="11" name="Rectangle: Rounded Corners 10">
            <a:extLst>
              <a:ext uri="{FF2B5EF4-FFF2-40B4-BE49-F238E27FC236}">
                <a16:creationId xmlns:a16="http://schemas.microsoft.com/office/drawing/2014/main" id="{CFC7604F-F223-4BBE-A2C2-C81EFCBABCF1}"/>
              </a:ext>
            </a:extLst>
          </p:cNvPr>
          <p:cNvSpPr/>
          <p:nvPr userDrawn="1"/>
        </p:nvSpPr>
        <p:spPr>
          <a:xfrm>
            <a:off x="6272214" y="1041399"/>
            <a:ext cx="2573720" cy="3448048"/>
          </a:xfrm>
          <a:prstGeom prst="roundRect">
            <a:avLst/>
          </a:prstGeom>
          <a:solidFill>
            <a:srgbClr val="6DB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a:p>
        </p:txBody>
      </p:sp>
      <p:sp>
        <p:nvSpPr>
          <p:cNvPr id="13" name="Rectangle: Rounded Corners 12">
            <a:extLst>
              <a:ext uri="{FF2B5EF4-FFF2-40B4-BE49-F238E27FC236}">
                <a16:creationId xmlns:a16="http://schemas.microsoft.com/office/drawing/2014/main" id="{5B4F79F6-D502-47A3-902C-9CF0C2C342FC}"/>
              </a:ext>
            </a:extLst>
          </p:cNvPr>
          <p:cNvSpPr/>
          <p:nvPr userDrawn="1"/>
        </p:nvSpPr>
        <p:spPr>
          <a:xfrm>
            <a:off x="3305286" y="1041398"/>
            <a:ext cx="2573720" cy="3448049"/>
          </a:xfrm>
          <a:prstGeom prst="roundRect">
            <a:avLst/>
          </a:prstGeom>
          <a:solidFill>
            <a:srgbClr val="78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495303" y="1181100"/>
            <a:ext cx="2222987"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endParaRPr lang="en-US"/>
          </a:p>
          <a:p>
            <a:pPr lvl="0"/>
            <a:endParaRPr lang="en-US"/>
          </a:p>
        </p:txBody>
      </p:sp>
      <p:cxnSp>
        <p:nvCxnSpPr>
          <p:cNvPr id="4" name="Straight Connector 3">
            <a:extLst>
              <a:ext uri="{FF2B5EF4-FFF2-40B4-BE49-F238E27FC236}">
                <a16:creationId xmlns:a16="http://schemas.microsoft.com/office/drawing/2014/main" id="{65F9707C-B7ED-4271-88C0-FE4E1CB54EE2}"/>
              </a:ext>
            </a:extLst>
          </p:cNvPr>
          <p:cNvCxnSpPr/>
          <p:nvPr userDrawn="1"/>
        </p:nvCxnSpPr>
        <p:spPr>
          <a:xfrm>
            <a:off x="3111500" y="1041400"/>
            <a:ext cx="0" cy="344805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945F241-A157-4ACE-AC16-51ADB98737B7}"/>
              </a:ext>
            </a:extLst>
          </p:cNvPr>
          <p:cNvCxnSpPr/>
          <p:nvPr userDrawn="1"/>
        </p:nvCxnSpPr>
        <p:spPr>
          <a:xfrm>
            <a:off x="6083300" y="1041400"/>
            <a:ext cx="0" cy="3448050"/>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 Placeholder 2">
            <a:extLst>
              <a:ext uri="{FF2B5EF4-FFF2-40B4-BE49-F238E27FC236}">
                <a16:creationId xmlns:a16="http://schemas.microsoft.com/office/drawing/2014/main" id="{D1566637-0B9D-4CDE-BD51-D4E26925A693}"/>
              </a:ext>
            </a:extLst>
          </p:cNvPr>
          <p:cNvSpPr>
            <a:spLocks noGrp="1"/>
          </p:cNvSpPr>
          <p:nvPr>
            <p:ph type="body" sz="quarter" idx="35" hasCustomPrompt="1"/>
          </p:nvPr>
        </p:nvSpPr>
        <p:spPr>
          <a:xfrm>
            <a:off x="3479724" y="1181100"/>
            <a:ext cx="2222987"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a:t>
            </a:r>
          </a:p>
        </p:txBody>
      </p:sp>
      <p:sp>
        <p:nvSpPr>
          <p:cNvPr id="15" name="Text Placeholder 2">
            <a:extLst>
              <a:ext uri="{FF2B5EF4-FFF2-40B4-BE49-F238E27FC236}">
                <a16:creationId xmlns:a16="http://schemas.microsoft.com/office/drawing/2014/main" id="{9F6CF254-F0B0-43DE-8A1C-79995B9C3378}"/>
              </a:ext>
            </a:extLst>
          </p:cNvPr>
          <p:cNvSpPr>
            <a:spLocks noGrp="1"/>
          </p:cNvSpPr>
          <p:nvPr>
            <p:ph type="body" sz="quarter" idx="36" hasCustomPrompt="1"/>
          </p:nvPr>
        </p:nvSpPr>
        <p:spPr>
          <a:xfrm>
            <a:off x="6443574" y="1187824"/>
            <a:ext cx="2222987"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a:t>
            </a:r>
          </a:p>
        </p:txBody>
      </p:sp>
    </p:spTree>
    <p:extLst>
      <p:ext uri="{BB962C8B-B14F-4D97-AF65-F5344CB8AC3E}">
        <p14:creationId xmlns:p14="http://schemas.microsoft.com/office/powerpoint/2010/main" val="191402649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7_Title and Content">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3440ADD-EBD6-4DD1-A855-5D6005FADB8E}"/>
              </a:ext>
            </a:extLst>
          </p:cNvPr>
          <p:cNvSpPr/>
          <p:nvPr userDrawn="1"/>
        </p:nvSpPr>
        <p:spPr>
          <a:xfrm>
            <a:off x="304800" y="1041399"/>
            <a:ext cx="4088963" cy="3448049"/>
          </a:xfrm>
          <a:prstGeom prst="roundRect">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bg1"/>
              </a:solidFill>
            </a:endParaRPr>
          </a:p>
        </p:txBody>
      </p:sp>
      <p:sp>
        <p:nvSpPr>
          <p:cNvPr id="13" name="Rectangle: Rounded Corners 12">
            <a:extLst>
              <a:ext uri="{FF2B5EF4-FFF2-40B4-BE49-F238E27FC236}">
                <a16:creationId xmlns:a16="http://schemas.microsoft.com/office/drawing/2014/main" id="{5B4F79F6-D502-47A3-902C-9CF0C2C342FC}"/>
              </a:ext>
            </a:extLst>
          </p:cNvPr>
          <p:cNvSpPr/>
          <p:nvPr userDrawn="1"/>
        </p:nvSpPr>
        <p:spPr>
          <a:xfrm>
            <a:off x="4800876" y="1041398"/>
            <a:ext cx="4070069" cy="3448049"/>
          </a:xfrm>
          <a:prstGeom prst="roundRect">
            <a:avLst/>
          </a:prstGeom>
          <a:solidFill>
            <a:srgbClr val="78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471488" y="1181100"/>
            <a:ext cx="3742393"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a:t>
            </a:r>
          </a:p>
        </p:txBody>
      </p:sp>
      <p:cxnSp>
        <p:nvCxnSpPr>
          <p:cNvPr id="4" name="Straight Connector 3">
            <a:extLst>
              <a:ext uri="{FF2B5EF4-FFF2-40B4-BE49-F238E27FC236}">
                <a16:creationId xmlns:a16="http://schemas.microsoft.com/office/drawing/2014/main" id="{65F9707C-B7ED-4271-88C0-FE4E1CB54EE2}"/>
              </a:ext>
            </a:extLst>
          </p:cNvPr>
          <p:cNvCxnSpPr/>
          <p:nvPr userDrawn="1"/>
        </p:nvCxnSpPr>
        <p:spPr>
          <a:xfrm>
            <a:off x="4585659" y="1041400"/>
            <a:ext cx="0" cy="3448050"/>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 Placeholder 2">
            <a:extLst>
              <a:ext uri="{FF2B5EF4-FFF2-40B4-BE49-F238E27FC236}">
                <a16:creationId xmlns:a16="http://schemas.microsoft.com/office/drawing/2014/main" id="{D1566637-0B9D-4CDE-BD51-D4E26925A693}"/>
              </a:ext>
            </a:extLst>
          </p:cNvPr>
          <p:cNvSpPr>
            <a:spLocks noGrp="1"/>
          </p:cNvSpPr>
          <p:nvPr>
            <p:ph type="body" sz="quarter" idx="35" hasCustomPrompt="1"/>
          </p:nvPr>
        </p:nvSpPr>
        <p:spPr>
          <a:xfrm>
            <a:off x="4975315" y="1181100"/>
            <a:ext cx="3747204"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a:t>
            </a:r>
          </a:p>
        </p:txBody>
      </p:sp>
    </p:spTree>
    <p:extLst>
      <p:ext uri="{BB962C8B-B14F-4D97-AF65-F5344CB8AC3E}">
        <p14:creationId xmlns:p14="http://schemas.microsoft.com/office/powerpoint/2010/main" val="148138588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BDE6C4-4D75-4887-8836-B21F5D188337}"/>
              </a:ext>
            </a:extLst>
          </p:cNvPr>
          <p:cNvSpPr/>
          <p:nvPr userDrawn="1"/>
        </p:nvSpPr>
        <p:spPr>
          <a:xfrm>
            <a:off x="1" y="939800"/>
            <a:ext cx="9144000" cy="3549650"/>
          </a:xfrm>
          <a:prstGeom prst="rect">
            <a:avLst/>
          </a:prstGeom>
          <a:solidFill>
            <a:srgbClr val="919D9D">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BCD63E46-48E1-4DB3-82A2-2EFC17EA0F9F}"/>
              </a:ext>
            </a:extLst>
          </p:cNvPr>
          <p:cNvSpPr>
            <a:spLocks noGrp="1"/>
          </p:cNvSpPr>
          <p:nvPr>
            <p:ph type="body" sz="quarter" idx="32" hasCustomPrompt="1"/>
          </p:nvPr>
        </p:nvSpPr>
        <p:spPr>
          <a:xfrm>
            <a:off x="4972658" y="1471613"/>
            <a:ext cx="3895624" cy="2732087"/>
          </a:xfrm>
          <a:prstGeom prst="rect">
            <a:avLst/>
          </a:prstGeom>
        </p:spPr>
        <p:txBody>
          <a:bodyPr/>
          <a:lstStyle>
            <a:lvl1pPr marL="342900" indent="-342900">
              <a:spcAft>
                <a:spcPts val="0"/>
              </a:spcAft>
              <a:buClr>
                <a:srgbClr val="F08F1F"/>
              </a:buClr>
              <a:buFont typeface="Arial" panose="020B0604020202020204" pitchFamily="34" charset="0"/>
              <a:buChar char="•"/>
              <a:defRPr sz="1600">
                <a:solidFill>
                  <a:srgbClr val="0057B8"/>
                </a:solidFill>
              </a:defRPr>
            </a:lvl1pPr>
            <a:lvl2pPr marL="742950" indent="-285750">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p:txBody>
      </p:sp>
      <p:sp>
        <p:nvSpPr>
          <p:cNvPr id="11" name="Text Placeholder 2">
            <a:extLst>
              <a:ext uri="{FF2B5EF4-FFF2-40B4-BE49-F238E27FC236}">
                <a16:creationId xmlns:a16="http://schemas.microsoft.com/office/drawing/2014/main" id="{75BAB9C8-A9D3-477C-BA90-B6388FB080CB}"/>
              </a:ext>
            </a:extLst>
          </p:cNvPr>
          <p:cNvSpPr>
            <a:spLocks noGrp="1"/>
          </p:cNvSpPr>
          <p:nvPr>
            <p:ph type="body" sz="quarter" idx="36" hasCustomPrompt="1"/>
          </p:nvPr>
        </p:nvSpPr>
        <p:spPr>
          <a:xfrm>
            <a:off x="317308" y="1471613"/>
            <a:ext cx="3895624" cy="2732087"/>
          </a:xfrm>
          <a:prstGeom prst="rect">
            <a:avLst/>
          </a:prstGeom>
        </p:spPr>
        <p:txBody>
          <a:bodyPr/>
          <a:lstStyle>
            <a:lvl1pPr marL="285750" indent="-285750">
              <a:spcBef>
                <a:spcPts val="384"/>
              </a:spcBef>
              <a:spcAft>
                <a:spcPts val="0"/>
              </a:spcAft>
              <a:buClr>
                <a:srgbClr val="F08F1F"/>
              </a:buClr>
              <a:buFont typeface="Arial" panose="020B0604020202020204" pitchFamily="34" charset="0"/>
              <a:buChar char="•"/>
              <a:defRPr sz="1600">
                <a:solidFill>
                  <a:srgbClr val="0057B8"/>
                </a:solidFill>
              </a:defRPr>
            </a:lvl1pPr>
            <a:lvl2pPr marL="742950" indent="-285750">
              <a:spcBef>
                <a:spcPts val="384"/>
              </a:spcBef>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a:p>
            <a:pPr lvl="1"/>
            <a:endParaRPr lang="en-US"/>
          </a:p>
        </p:txBody>
      </p:sp>
      <p:sp>
        <p:nvSpPr>
          <p:cNvPr id="15" name="Text Placeholder 5">
            <a:extLst>
              <a:ext uri="{FF2B5EF4-FFF2-40B4-BE49-F238E27FC236}">
                <a16:creationId xmlns:a16="http://schemas.microsoft.com/office/drawing/2014/main" id="{BED01278-02DB-4C4B-92C5-0936D17C32D9}"/>
              </a:ext>
            </a:extLst>
          </p:cNvPr>
          <p:cNvSpPr>
            <a:spLocks noGrp="1"/>
          </p:cNvSpPr>
          <p:nvPr>
            <p:ph type="body" sz="quarter" idx="37" hasCustomPrompt="1"/>
          </p:nvPr>
        </p:nvSpPr>
        <p:spPr>
          <a:xfrm>
            <a:off x="316706" y="1041401"/>
            <a:ext cx="3895622"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
        <p:nvSpPr>
          <p:cNvPr id="16" name="Text Placeholder 5">
            <a:extLst>
              <a:ext uri="{FF2B5EF4-FFF2-40B4-BE49-F238E27FC236}">
                <a16:creationId xmlns:a16="http://schemas.microsoft.com/office/drawing/2014/main" id="{2E0C95A8-6089-4019-851B-52C2EE3886B1}"/>
              </a:ext>
            </a:extLst>
          </p:cNvPr>
          <p:cNvSpPr>
            <a:spLocks noGrp="1"/>
          </p:cNvSpPr>
          <p:nvPr>
            <p:ph type="body" sz="quarter" idx="38" hasCustomPrompt="1"/>
          </p:nvPr>
        </p:nvSpPr>
        <p:spPr>
          <a:xfrm>
            <a:off x="4967293" y="1041401"/>
            <a:ext cx="3895622"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cxnSp>
        <p:nvCxnSpPr>
          <p:cNvPr id="4" name="Straight Connector 3">
            <a:extLst>
              <a:ext uri="{FF2B5EF4-FFF2-40B4-BE49-F238E27FC236}">
                <a16:creationId xmlns:a16="http://schemas.microsoft.com/office/drawing/2014/main" id="{65F9707C-B7ED-4271-88C0-FE4E1CB54EE2}"/>
              </a:ext>
            </a:extLst>
          </p:cNvPr>
          <p:cNvCxnSpPr>
            <a:cxnSpLocks/>
            <a:stCxn id="8" idx="0"/>
          </p:cNvCxnSpPr>
          <p:nvPr userDrawn="1"/>
        </p:nvCxnSpPr>
        <p:spPr>
          <a:xfrm>
            <a:off x="4572001" y="939800"/>
            <a:ext cx="13658" cy="354965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9642797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9_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A9ECE8-10E2-44C4-AD50-F909D84E101D}"/>
              </a:ext>
            </a:extLst>
          </p:cNvPr>
          <p:cNvSpPr>
            <a:spLocks noGrp="1"/>
          </p:cNvSpPr>
          <p:nvPr>
            <p:ph type="body" sz="quarter" idx="32" hasCustomPrompt="1"/>
          </p:nvPr>
        </p:nvSpPr>
        <p:spPr>
          <a:xfrm>
            <a:off x="3301014" y="1471613"/>
            <a:ext cx="2573719" cy="3017834"/>
          </a:xfrm>
          <a:prstGeom prst="rect">
            <a:avLst/>
          </a:prstGeom>
        </p:spPr>
        <p:txBody>
          <a:bodyPr/>
          <a:lstStyle>
            <a:lvl1pPr marL="342900" indent="-342900">
              <a:spcAft>
                <a:spcPts val="0"/>
              </a:spcAft>
              <a:buClr>
                <a:srgbClr val="F08F1F"/>
              </a:buClr>
              <a:buFont typeface="Arial" panose="020B0604020202020204" pitchFamily="34" charset="0"/>
              <a:buChar char="•"/>
              <a:defRPr sz="1600">
                <a:solidFill>
                  <a:srgbClr val="0057B8"/>
                </a:solidFill>
              </a:defRPr>
            </a:lvl1pPr>
            <a:lvl2pPr marL="742950" indent="-285750">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p:txBody>
      </p:sp>
      <p:sp>
        <p:nvSpPr>
          <p:cNvPr id="9" name="Text Placeholder 2">
            <a:extLst>
              <a:ext uri="{FF2B5EF4-FFF2-40B4-BE49-F238E27FC236}">
                <a16:creationId xmlns:a16="http://schemas.microsoft.com/office/drawing/2014/main" id="{9A8A15C0-EB75-46C9-923E-C7F59C7EA501}"/>
              </a:ext>
            </a:extLst>
          </p:cNvPr>
          <p:cNvSpPr>
            <a:spLocks noGrp="1"/>
          </p:cNvSpPr>
          <p:nvPr>
            <p:ph type="body" sz="quarter" idx="33" hasCustomPrompt="1"/>
          </p:nvPr>
        </p:nvSpPr>
        <p:spPr>
          <a:xfrm>
            <a:off x="6277577" y="1471613"/>
            <a:ext cx="2573719" cy="3017834"/>
          </a:xfrm>
          <a:prstGeom prst="rect">
            <a:avLst/>
          </a:prstGeom>
        </p:spPr>
        <p:txBody>
          <a:bodyPr/>
          <a:lstStyle>
            <a:lvl1pPr marL="342900" indent="-342900">
              <a:spcAft>
                <a:spcPts val="0"/>
              </a:spcAft>
              <a:buClr>
                <a:srgbClr val="F08F1F"/>
              </a:buClr>
              <a:buFont typeface="Arial" panose="020B0604020202020204" pitchFamily="34" charset="0"/>
              <a:buChar char="•"/>
              <a:defRPr sz="1600">
                <a:solidFill>
                  <a:srgbClr val="0057B8"/>
                </a:solidFill>
              </a:defRPr>
            </a:lvl1pPr>
            <a:lvl2pPr marL="742950" indent="-285750">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324452" y="1471613"/>
            <a:ext cx="2573719" cy="3017834"/>
          </a:xfrm>
          <a:prstGeom prst="rect">
            <a:avLst/>
          </a:prstGeom>
        </p:spPr>
        <p:txBody>
          <a:bodyPr/>
          <a:lstStyle>
            <a:lvl1pPr marL="285750" indent="-285750">
              <a:spcBef>
                <a:spcPts val="384"/>
              </a:spcBef>
              <a:spcAft>
                <a:spcPts val="0"/>
              </a:spcAft>
              <a:buClr>
                <a:srgbClr val="F08F1F"/>
              </a:buClr>
              <a:buFont typeface="Arial" panose="020B0604020202020204" pitchFamily="34" charset="0"/>
              <a:buChar char="•"/>
              <a:defRPr sz="1600">
                <a:solidFill>
                  <a:srgbClr val="0057B8"/>
                </a:solidFill>
              </a:defRPr>
            </a:lvl1pPr>
            <a:lvl2pPr marL="742950" indent="-285750">
              <a:spcBef>
                <a:spcPts val="384"/>
              </a:spcBef>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a:p>
            <a:pPr lvl="1"/>
            <a:endParaRPr lang="en-US"/>
          </a:p>
        </p:txBody>
      </p:sp>
      <p:cxnSp>
        <p:nvCxnSpPr>
          <p:cNvPr id="4" name="Straight Connector 3">
            <a:extLst>
              <a:ext uri="{FF2B5EF4-FFF2-40B4-BE49-F238E27FC236}">
                <a16:creationId xmlns:a16="http://schemas.microsoft.com/office/drawing/2014/main" id="{65F9707C-B7ED-4271-88C0-FE4E1CB54EE2}"/>
              </a:ext>
            </a:extLst>
          </p:cNvPr>
          <p:cNvCxnSpPr/>
          <p:nvPr userDrawn="1"/>
        </p:nvCxnSpPr>
        <p:spPr>
          <a:xfrm>
            <a:off x="3111500" y="1041400"/>
            <a:ext cx="0" cy="344805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945F241-A157-4ACE-AC16-51ADB98737B7}"/>
              </a:ext>
            </a:extLst>
          </p:cNvPr>
          <p:cNvCxnSpPr/>
          <p:nvPr userDrawn="1"/>
        </p:nvCxnSpPr>
        <p:spPr>
          <a:xfrm>
            <a:off x="6083300" y="1041400"/>
            <a:ext cx="0" cy="3448050"/>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 Placeholder 5">
            <a:extLst>
              <a:ext uri="{FF2B5EF4-FFF2-40B4-BE49-F238E27FC236}">
                <a16:creationId xmlns:a16="http://schemas.microsoft.com/office/drawing/2014/main" id="{C5B44617-D0DF-44B7-B8EC-207553B8BFC0}"/>
              </a:ext>
            </a:extLst>
          </p:cNvPr>
          <p:cNvSpPr>
            <a:spLocks noGrp="1"/>
          </p:cNvSpPr>
          <p:nvPr>
            <p:ph type="body" sz="quarter" idx="35" hasCustomPrompt="1"/>
          </p:nvPr>
        </p:nvSpPr>
        <p:spPr>
          <a:xfrm>
            <a:off x="323850" y="1041401"/>
            <a:ext cx="2573718"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
        <p:nvSpPr>
          <p:cNvPr id="10" name="Text Placeholder 5">
            <a:extLst>
              <a:ext uri="{FF2B5EF4-FFF2-40B4-BE49-F238E27FC236}">
                <a16:creationId xmlns:a16="http://schemas.microsoft.com/office/drawing/2014/main" id="{A1559C81-FDD7-4B5B-97E8-6BF7AFECB064}"/>
              </a:ext>
            </a:extLst>
          </p:cNvPr>
          <p:cNvSpPr>
            <a:spLocks noGrp="1"/>
          </p:cNvSpPr>
          <p:nvPr>
            <p:ph type="body" sz="quarter" idx="36" hasCustomPrompt="1"/>
          </p:nvPr>
        </p:nvSpPr>
        <p:spPr>
          <a:xfrm>
            <a:off x="3295649" y="1041401"/>
            <a:ext cx="2573718"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
        <p:nvSpPr>
          <p:cNvPr id="11" name="Text Placeholder 5">
            <a:extLst>
              <a:ext uri="{FF2B5EF4-FFF2-40B4-BE49-F238E27FC236}">
                <a16:creationId xmlns:a16="http://schemas.microsoft.com/office/drawing/2014/main" id="{6BB7B59D-AFA7-4D16-9747-DCE304E67898}"/>
              </a:ext>
            </a:extLst>
          </p:cNvPr>
          <p:cNvSpPr>
            <a:spLocks noGrp="1"/>
          </p:cNvSpPr>
          <p:nvPr>
            <p:ph type="body" sz="quarter" idx="37" hasCustomPrompt="1"/>
          </p:nvPr>
        </p:nvSpPr>
        <p:spPr>
          <a:xfrm>
            <a:off x="6277578" y="1041400"/>
            <a:ext cx="2573718"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Tree>
    <p:extLst>
      <p:ext uri="{BB962C8B-B14F-4D97-AF65-F5344CB8AC3E}">
        <p14:creationId xmlns:p14="http://schemas.microsoft.com/office/powerpoint/2010/main" val="381942508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3" name="Straight Connector 12"/>
          <p:cNvCxnSpPr/>
          <p:nvPr userDrawn="1"/>
        </p:nvCxnSpPr>
        <p:spPr bwMode="auto">
          <a:xfrm>
            <a:off x="1671773" y="708880"/>
            <a:ext cx="57839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p:cNvSpPr/>
          <p:nvPr userDrawn="1"/>
        </p:nvSpPr>
        <p:spPr>
          <a:xfrm>
            <a:off x="0" y="0"/>
            <a:ext cx="9144000" cy="120650"/>
          </a:xfrm>
          <a:prstGeom prst="rect">
            <a:avLst/>
          </a:prstGeom>
          <a:solidFill>
            <a:srgbClr val="0057B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5091"/>
              </a:solidFill>
            </a:endParaRPr>
          </a:p>
        </p:txBody>
      </p:sp>
      <p:cxnSp>
        <p:nvCxnSpPr>
          <p:cNvPr id="6" name="Straight Connector 5"/>
          <p:cNvCxnSpPr>
            <a:cxnSpLocks/>
            <a:endCxn id="15" idx="1"/>
          </p:cNvCxnSpPr>
          <p:nvPr userDrawn="1"/>
        </p:nvCxnSpPr>
        <p:spPr>
          <a:xfrm>
            <a:off x="1216464" y="4977027"/>
            <a:ext cx="6338876" cy="0"/>
          </a:xfrm>
          <a:prstGeom prst="line">
            <a:avLst/>
          </a:prstGeom>
          <a:ln w="6350" cmpd="sng">
            <a:solidFill>
              <a:srgbClr val="7E7F80"/>
            </a:solidFill>
          </a:ln>
          <a:effectLst/>
        </p:spPr>
        <p:style>
          <a:lnRef idx="2">
            <a:schemeClr val="accent1"/>
          </a:lnRef>
          <a:fillRef idx="0">
            <a:schemeClr val="accent1"/>
          </a:fillRef>
          <a:effectRef idx="1">
            <a:schemeClr val="accent1"/>
          </a:effectRef>
          <a:fontRef idx="minor">
            <a:schemeClr val="tx1"/>
          </a:fontRef>
        </p:style>
      </p:cxnSp>
      <p:pic>
        <p:nvPicPr>
          <p:cNvPr id="2" name="Picture 1" descr="DH_logo__CMYK.eps"/>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a:off x="218916" y="4692806"/>
            <a:ext cx="1076467" cy="289896"/>
          </a:xfrm>
          <a:prstGeom prst="rect">
            <a:avLst/>
          </a:prstGeom>
        </p:spPr>
      </p:pic>
      <p:sp>
        <p:nvSpPr>
          <p:cNvPr id="9" name="Slide Number Placeholder 2">
            <a:extLst>
              <a:ext uri="{FF2B5EF4-FFF2-40B4-BE49-F238E27FC236}">
                <a16:creationId xmlns:a16="http://schemas.microsoft.com/office/drawing/2014/main" id="{A426A7F8-83C3-4BA5-B3A5-6A967E985F80}"/>
              </a:ext>
            </a:extLst>
          </p:cNvPr>
          <p:cNvSpPr txBox="1">
            <a:spLocks/>
          </p:cNvSpPr>
          <p:nvPr userDrawn="1"/>
        </p:nvSpPr>
        <p:spPr>
          <a:xfrm>
            <a:off x="8551069" y="4860683"/>
            <a:ext cx="504359" cy="216967"/>
          </a:xfrm>
          <a:prstGeom prst="rect">
            <a:avLst/>
          </a:prstGeom>
        </p:spPr>
        <p:txBody>
          <a:bodyPr vert="horz" lIns="91428" tIns="45714" rIns="91428" bIns="45714" rtlCol="0">
            <a:noAutofit/>
          </a:bodyPr>
          <a:lstStyle>
            <a:lvl1pPr marL="0" indent="0" algn="ctr" defTabSz="914400" rtl="0" eaLnBrk="1" latinLnBrk="0" hangingPunct="1">
              <a:spcBef>
                <a:spcPct val="20000"/>
              </a:spcBef>
              <a:buFont typeface="Arial" panose="020B0604020202020204" pitchFamily="34" charset="0"/>
              <a:buNone/>
              <a:defRPr sz="1800" b="1" kern="1200">
                <a:solidFill>
                  <a:srgbClr val="47576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defTabSz="685698"/>
            <a:r>
              <a:rPr lang="en-US" sz="900" b="0">
                <a:solidFill>
                  <a:srgbClr val="0057B8"/>
                </a:solidFill>
                <a:latin typeface="+mj-lt"/>
              </a:rPr>
              <a:t>|  </a:t>
            </a:r>
            <a:fld id="{16F498BA-62D8-46B0-8809-F41BF3F18C91}" type="slidenum">
              <a:rPr lang="en-US" sz="900" b="0" smtClean="0">
                <a:solidFill>
                  <a:srgbClr val="0057B8"/>
                </a:solidFill>
                <a:latin typeface="+mj-lt"/>
              </a:rPr>
              <a:pPr algn="l" defTabSz="685698"/>
              <a:t>‹#›</a:t>
            </a:fld>
            <a:endParaRPr lang="en-US" sz="900" b="0">
              <a:solidFill>
                <a:srgbClr val="0057B8"/>
              </a:solidFill>
              <a:latin typeface="+mj-lt"/>
            </a:endParaRPr>
          </a:p>
        </p:txBody>
      </p:sp>
      <p:sp>
        <p:nvSpPr>
          <p:cNvPr id="15" name="TextBox 14">
            <a:extLst>
              <a:ext uri="{FF2B5EF4-FFF2-40B4-BE49-F238E27FC236}">
                <a16:creationId xmlns:a16="http://schemas.microsoft.com/office/drawing/2014/main" id="{670AD9D0-04A1-4F8F-8477-500EE813E711}"/>
              </a:ext>
            </a:extLst>
          </p:cNvPr>
          <p:cNvSpPr txBox="1"/>
          <p:nvPr userDrawn="1"/>
        </p:nvSpPr>
        <p:spPr>
          <a:xfrm>
            <a:off x="7555340" y="4868543"/>
            <a:ext cx="1131464" cy="216967"/>
          </a:xfrm>
          <a:prstGeom prst="rect">
            <a:avLst/>
          </a:prstGeom>
          <a:noFill/>
        </p:spPr>
        <p:txBody>
          <a:bodyPr wrap="square" rtlCol="0">
            <a:spAutoFit/>
          </a:bodyPr>
          <a:lstStyle/>
          <a:p>
            <a:pPr algn="r"/>
            <a:r>
              <a:rPr lang="en-US" sz="800">
                <a:solidFill>
                  <a:srgbClr val="7E7F80"/>
                </a:solidFill>
              </a:rPr>
              <a:t>DiameterHealth.com </a:t>
            </a:r>
          </a:p>
        </p:txBody>
      </p:sp>
    </p:spTree>
    <p:extLst>
      <p:ext uri="{BB962C8B-B14F-4D97-AF65-F5344CB8AC3E}">
        <p14:creationId xmlns:p14="http://schemas.microsoft.com/office/powerpoint/2010/main" val="3243337512"/>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804" r:id="rId3"/>
    <p:sldLayoutId id="2147483801" r:id="rId4"/>
    <p:sldLayoutId id="2147483679" r:id="rId5"/>
    <p:sldLayoutId id="2147483746" r:id="rId6"/>
    <p:sldLayoutId id="2147483806" r:id="rId7"/>
    <p:sldLayoutId id="2147483808" r:id="rId8"/>
    <p:sldLayoutId id="2147483805" r:id="rId9"/>
    <p:sldLayoutId id="2147483799" r:id="rId10"/>
    <p:sldLayoutId id="2147483817" r:id="rId11"/>
    <p:sldLayoutId id="2147483766" r:id="rId12"/>
    <p:sldLayoutId id="2147483776" r:id="rId13"/>
    <p:sldLayoutId id="2147483765" r:id="rId14"/>
    <p:sldLayoutId id="2147483770" r:id="rId15"/>
    <p:sldLayoutId id="2147483800" r:id="rId16"/>
    <p:sldLayoutId id="2147483809" r:id="rId17"/>
    <p:sldLayoutId id="2147483802" r:id="rId18"/>
    <p:sldLayoutId id="2147483813" r:id="rId19"/>
    <p:sldLayoutId id="2147483818" r:id="rId20"/>
  </p:sldLayoutIdLst>
  <p:hf hdr="0" dt="0"/>
  <p:txStyles>
    <p:titleStyle>
      <a:lvl1pPr algn="l" defTabSz="914400" rtl="0" eaLnBrk="1" latinLnBrk="0" hangingPunct="1">
        <a:spcBef>
          <a:spcPct val="0"/>
        </a:spcBef>
        <a:buNone/>
        <a:defRPr sz="2400" b="0" kern="1200">
          <a:solidFill>
            <a:srgbClr val="1D5BB4"/>
          </a:solidFill>
          <a:latin typeface="Arial"/>
          <a:ea typeface="Open Sans Light" panose="020B0306030504020204" pitchFamily="34" charset="0"/>
          <a:cs typeface="Arial"/>
        </a:defRPr>
      </a:lvl1pPr>
    </p:titleStyle>
    <p:bodyStyle>
      <a:lvl1pPr marL="342900" indent="-342900" algn="l" defTabSz="914400" rtl="0" eaLnBrk="1" latinLnBrk="0" hangingPunct="1">
        <a:spcBef>
          <a:spcPct val="20000"/>
        </a:spcBef>
        <a:buClr>
          <a:srgbClr val="005DBF"/>
        </a:buClr>
        <a:buFont typeface="Arial" pitchFamily="34" charset="0"/>
        <a:buChar char="•"/>
        <a:defRPr sz="18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Clr>
          <a:srgbClr val="005DBF"/>
        </a:buClr>
        <a:buFont typeface="Arial"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1.xml"/><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hyperlink" Target="https://chat.fhir.org/#narrow/stream/179273-CCDA-.2F-FHIR-mapping-stream/topic/CCDA.20Medication.20moodCode.20EVN.20to.20FHIR"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VWVtLyuQdZq-EZ020nndAIhfAIVjVqAUG-rUhh9ZX2s/edit#gid=0" TargetMode="External"/><Relationship Id="rId2" Type="http://schemas.openxmlformats.org/officeDocument/2006/relationships/hyperlink" Target="https://docs.google.com/spreadsheets/d/1InSFh9f8WILzz4J3IB_QaXQUGNYSiAtOjEtwK3FkswI/edit#gid=827428488" TargetMode="Externa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us/core/STU3.1.1/general-guidance.html#missing-data"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hl7.org/fhir/us/core/STU3.1.1/general-guidance.html#missing-data"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hyperlink" Target="https://build.fhir.org/ig/HL7/US-Core/StructureDefinition-us-core-allergyintolerance.html" TargetMode="Externa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07.png"/><Relationship Id="rId4" Type="http://schemas.openxmlformats.org/officeDocument/2006/relationships/image" Target="../media/image106.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10.png"/><Relationship Id="rId4" Type="http://schemas.openxmlformats.org/officeDocument/2006/relationships/image" Target="../media/image10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27.png"/></Relationships>
</file>

<file path=ppt/slides/_rels/slide48.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49.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39.png"/></Relationships>
</file>

<file path=ppt/slides/_rels/slide5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3.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5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162.png"/><Relationship Id="rId4" Type="http://schemas.openxmlformats.org/officeDocument/2006/relationships/image" Target="../media/image161.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165.png"/><Relationship Id="rId4" Type="http://schemas.openxmlformats.org/officeDocument/2006/relationships/image" Target="../media/image16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44311D-1091-874E-B19E-475C337AF898}"/>
              </a:ext>
            </a:extLst>
          </p:cNvPr>
          <p:cNvSpPr>
            <a:spLocks noGrp="1"/>
          </p:cNvSpPr>
          <p:nvPr>
            <p:ph type="body" sz="quarter" idx="10"/>
          </p:nvPr>
        </p:nvSpPr>
        <p:spPr/>
        <p:txBody>
          <a:bodyPr lIns="68580" tIns="34290" rIns="68580" bIns="34290" anchor="ctr"/>
          <a:lstStyle/>
          <a:p>
            <a:r>
              <a:rPr lang="en-US"/>
              <a:t>Vendor C-CDA to FHIR mapping review and alignment</a:t>
            </a:r>
          </a:p>
        </p:txBody>
      </p:sp>
    </p:spTree>
    <p:extLst>
      <p:ext uri="{BB962C8B-B14F-4D97-AF65-F5344CB8AC3E}">
        <p14:creationId xmlns:p14="http://schemas.microsoft.com/office/powerpoint/2010/main" val="3959922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9BA1C1-614B-FE41-2DCD-97658AC49CA9}"/>
              </a:ext>
            </a:extLst>
          </p:cNvPr>
          <p:cNvSpPr>
            <a:spLocks noGrp="1"/>
          </p:cNvSpPr>
          <p:nvPr>
            <p:ph type="body" sz="quarter" idx="31"/>
          </p:nvPr>
        </p:nvSpPr>
        <p:spPr>
          <a:xfrm>
            <a:off x="273050" y="198145"/>
            <a:ext cx="5450991" cy="449468"/>
          </a:xfrm>
        </p:spPr>
        <p:txBody>
          <a:bodyPr/>
          <a:lstStyle/>
          <a:p>
            <a:r>
              <a:rPr lang="en-US"/>
              <a:t>Practitioner (Immunization Performer)</a:t>
            </a:r>
          </a:p>
        </p:txBody>
      </p:sp>
      <p:pic>
        <p:nvPicPr>
          <p:cNvPr id="5" name="Picture 4">
            <a:extLst>
              <a:ext uri="{FF2B5EF4-FFF2-40B4-BE49-F238E27FC236}">
                <a16:creationId xmlns:a16="http://schemas.microsoft.com/office/drawing/2014/main" id="{39CBD1A0-3971-8ACA-3A1B-E995F11C05EC}"/>
              </a:ext>
            </a:extLst>
          </p:cNvPr>
          <p:cNvPicPr>
            <a:picLocks noChangeAspect="1"/>
          </p:cNvPicPr>
          <p:nvPr/>
        </p:nvPicPr>
        <p:blipFill>
          <a:blip r:embed="rId2"/>
          <a:stretch>
            <a:fillRect/>
          </a:stretch>
        </p:blipFill>
        <p:spPr>
          <a:xfrm>
            <a:off x="304800" y="1163885"/>
            <a:ext cx="2486603" cy="2339192"/>
          </a:xfrm>
          <a:prstGeom prst="rect">
            <a:avLst/>
          </a:prstGeom>
        </p:spPr>
      </p:pic>
      <p:sp>
        <p:nvSpPr>
          <p:cNvPr id="8" name="TextBox 7">
            <a:extLst>
              <a:ext uri="{FF2B5EF4-FFF2-40B4-BE49-F238E27FC236}">
                <a16:creationId xmlns:a16="http://schemas.microsoft.com/office/drawing/2014/main" id="{F45ACC2C-78CB-0A50-A76C-E39DAD8FC9F1}"/>
              </a:ext>
            </a:extLst>
          </p:cNvPr>
          <p:cNvSpPr txBox="1"/>
          <p:nvPr/>
        </p:nvSpPr>
        <p:spPr>
          <a:xfrm>
            <a:off x="304800" y="754868"/>
            <a:ext cx="2366075" cy="461665"/>
          </a:xfrm>
          <a:prstGeom prst="rect">
            <a:avLst/>
          </a:prstGeom>
          <a:noFill/>
        </p:spPr>
        <p:txBody>
          <a:bodyPr wrap="square" rtlCol="0">
            <a:spAutoFit/>
          </a:bodyPr>
          <a:lstStyle/>
          <a:p>
            <a:r>
              <a:rPr lang="en-US" sz="1200"/>
              <a:t>Cerner: embedded in the clinical entry/ resource</a:t>
            </a:r>
          </a:p>
        </p:txBody>
      </p:sp>
      <p:sp>
        <p:nvSpPr>
          <p:cNvPr id="9" name="TextBox 8">
            <a:extLst>
              <a:ext uri="{FF2B5EF4-FFF2-40B4-BE49-F238E27FC236}">
                <a16:creationId xmlns:a16="http://schemas.microsoft.com/office/drawing/2014/main" id="{957BDFEE-3861-E5B5-2E65-B01961393A64}"/>
              </a:ext>
            </a:extLst>
          </p:cNvPr>
          <p:cNvSpPr txBox="1"/>
          <p:nvPr/>
        </p:nvSpPr>
        <p:spPr>
          <a:xfrm>
            <a:off x="2787754" y="708701"/>
            <a:ext cx="2366075" cy="276999"/>
          </a:xfrm>
          <a:prstGeom prst="rect">
            <a:avLst/>
          </a:prstGeom>
          <a:noFill/>
        </p:spPr>
        <p:txBody>
          <a:bodyPr wrap="square" rtlCol="0">
            <a:spAutoFit/>
          </a:bodyPr>
          <a:lstStyle/>
          <a:p>
            <a:r>
              <a:rPr lang="en-US" sz="1200"/>
              <a:t>Google: standalone resource </a:t>
            </a:r>
          </a:p>
        </p:txBody>
      </p:sp>
      <p:pic>
        <p:nvPicPr>
          <p:cNvPr id="15" name="Picture 14">
            <a:extLst>
              <a:ext uri="{FF2B5EF4-FFF2-40B4-BE49-F238E27FC236}">
                <a16:creationId xmlns:a16="http://schemas.microsoft.com/office/drawing/2014/main" id="{D84E6794-0074-EEA8-93B5-C84B7F6FE496}"/>
              </a:ext>
            </a:extLst>
          </p:cNvPr>
          <p:cNvPicPr>
            <a:picLocks noChangeAspect="1"/>
          </p:cNvPicPr>
          <p:nvPr/>
        </p:nvPicPr>
        <p:blipFill>
          <a:blip r:embed="rId3"/>
          <a:stretch>
            <a:fillRect/>
          </a:stretch>
        </p:blipFill>
        <p:spPr>
          <a:xfrm>
            <a:off x="2787754" y="985700"/>
            <a:ext cx="2685198" cy="4053475"/>
          </a:xfrm>
          <a:prstGeom prst="rect">
            <a:avLst/>
          </a:prstGeom>
        </p:spPr>
      </p:pic>
      <p:sp>
        <p:nvSpPr>
          <p:cNvPr id="18" name="Rectangle 17">
            <a:extLst>
              <a:ext uri="{FF2B5EF4-FFF2-40B4-BE49-F238E27FC236}">
                <a16:creationId xmlns:a16="http://schemas.microsoft.com/office/drawing/2014/main" id="{2C7FB585-FFDD-6059-A975-BB6A269636D2}"/>
              </a:ext>
            </a:extLst>
          </p:cNvPr>
          <p:cNvSpPr/>
          <p:nvPr/>
        </p:nvSpPr>
        <p:spPr>
          <a:xfrm>
            <a:off x="2931441" y="3187486"/>
            <a:ext cx="1828800" cy="1343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2D9567C-8A30-1EBA-78C5-2B04C838D21E}"/>
              </a:ext>
            </a:extLst>
          </p:cNvPr>
          <p:cNvPicPr>
            <a:picLocks noChangeAspect="1"/>
          </p:cNvPicPr>
          <p:nvPr/>
        </p:nvPicPr>
        <p:blipFill>
          <a:blip r:embed="rId4"/>
          <a:stretch>
            <a:fillRect/>
          </a:stretch>
        </p:blipFill>
        <p:spPr>
          <a:xfrm>
            <a:off x="5854381" y="146629"/>
            <a:ext cx="2984819" cy="2239514"/>
          </a:xfrm>
          <a:prstGeom prst="rect">
            <a:avLst/>
          </a:prstGeom>
        </p:spPr>
      </p:pic>
      <p:pic>
        <p:nvPicPr>
          <p:cNvPr id="24" name="Picture 23">
            <a:extLst>
              <a:ext uri="{FF2B5EF4-FFF2-40B4-BE49-F238E27FC236}">
                <a16:creationId xmlns:a16="http://schemas.microsoft.com/office/drawing/2014/main" id="{B5BA6301-7D95-D085-8A31-FB63585C1CFB}"/>
              </a:ext>
            </a:extLst>
          </p:cNvPr>
          <p:cNvPicPr>
            <a:picLocks noChangeAspect="1"/>
          </p:cNvPicPr>
          <p:nvPr/>
        </p:nvPicPr>
        <p:blipFill>
          <a:blip r:embed="rId5"/>
          <a:stretch>
            <a:fillRect/>
          </a:stretch>
        </p:blipFill>
        <p:spPr>
          <a:xfrm>
            <a:off x="5854381" y="2605217"/>
            <a:ext cx="3163937" cy="2041902"/>
          </a:xfrm>
          <a:prstGeom prst="rect">
            <a:avLst/>
          </a:prstGeom>
        </p:spPr>
      </p:pic>
      <p:cxnSp>
        <p:nvCxnSpPr>
          <p:cNvPr id="25" name="Straight Connector 24">
            <a:extLst>
              <a:ext uri="{FF2B5EF4-FFF2-40B4-BE49-F238E27FC236}">
                <a16:creationId xmlns:a16="http://schemas.microsoft.com/office/drawing/2014/main" id="{B0F541C2-C570-DCC3-6DDA-34DA171C4C3F}"/>
              </a:ext>
            </a:extLst>
          </p:cNvPr>
          <p:cNvCxnSpPr>
            <a:cxnSpLocks/>
          </p:cNvCxnSpPr>
          <p:nvPr/>
        </p:nvCxnSpPr>
        <p:spPr>
          <a:xfrm>
            <a:off x="465688" y="1961195"/>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0D45D426-1A32-A9B0-57EF-526371054080}"/>
              </a:ext>
            </a:extLst>
          </p:cNvPr>
          <p:cNvCxnSpPr>
            <a:cxnSpLocks/>
          </p:cNvCxnSpPr>
          <p:nvPr/>
        </p:nvCxnSpPr>
        <p:spPr>
          <a:xfrm>
            <a:off x="378756" y="1853623"/>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40B366DE-1122-A290-50BE-FE5EDE922AED}"/>
              </a:ext>
            </a:extLst>
          </p:cNvPr>
          <p:cNvCxnSpPr>
            <a:cxnSpLocks/>
          </p:cNvCxnSpPr>
          <p:nvPr/>
        </p:nvCxnSpPr>
        <p:spPr>
          <a:xfrm>
            <a:off x="2981579" y="1165616"/>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9FF8F886-0D47-07DB-42A9-1C644712230C}"/>
              </a:ext>
            </a:extLst>
          </p:cNvPr>
          <p:cNvCxnSpPr>
            <a:cxnSpLocks/>
          </p:cNvCxnSpPr>
          <p:nvPr/>
        </p:nvCxnSpPr>
        <p:spPr>
          <a:xfrm>
            <a:off x="2879149" y="2659536"/>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E4902675-41A5-3B27-C6AA-748D48C26707}"/>
              </a:ext>
            </a:extLst>
          </p:cNvPr>
          <p:cNvCxnSpPr>
            <a:cxnSpLocks/>
          </p:cNvCxnSpPr>
          <p:nvPr/>
        </p:nvCxnSpPr>
        <p:spPr>
          <a:xfrm>
            <a:off x="6076298" y="2992348"/>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5C9574CC-110A-BB5D-D47E-E96337CFC3FB}"/>
              </a:ext>
            </a:extLst>
          </p:cNvPr>
          <p:cNvCxnSpPr>
            <a:cxnSpLocks/>
          </p:cNvCxnSpPr>
          <p:nvPr/>
        </p:nvCxnSpPr>
        <p:spPr>
          <a:xfrm>
            <a:off x="5989366" y="2869278"/>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33" name="Left Brace 32">
            <a:extLst>
              <a:ext uri="{FF2B5EF4-FFF2-40B4-BE49-F238E27FC236}">
                <a16:creationId xmlns:a16="http://schemas.microsoft.com/office/drawing/2014/main" id="{5392EF84-C890-168F-14E9-4B51193781DC}"/>
              </a:ext>
            </a:extLst>
          </p:cNvPr>
          <p:cNvSpPr/>
          <p:nvPr/>
        </p:nvSpPr>
        <p:spPr>
          <a:xfrm>
            <a:off x="329877" y="2031880"/>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07590708-37A1-E4BF-4A59-DA5F2673DA46}"/>
              </a:ext>
            </a:extLst>
          </p:cNvPr>
          <p:cNvSpPr/>
          <p:nvPr/>
        </p:nvSpPr>
        <p:spPr>
          <a:xfrm>
            <a:off x="333622" y="2569122"/>
            <a:ext cx="111233" cy="43650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5" name="Left Brace 34">
            <a:extLst>
              <a:ext uri="{FF2B5EF4-FFF2-40B4-BE49-F238E27FC236}">
                <a16:creationId xmlns:a16="http://schemas.microsoft.com/office/drawing/2014/main" id="{F2206DBA-EB39-980A-E408-A60665F620A6}"/>
              </a:ext>
            </a:extLst>
          </p:cNvPr>
          <p:cNvSpPr/>
          <p:nvPr/>
        </p:nvSpPr>
        <p:spPr>
          <a:xfrm>
            <a:off x="2821660" y="1257813"/>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24BBA9E0-FB84-DB9C-6A06-C42FE1C6B122}"/>
              </a:ext>
            </a:extLst>
          </p:cNvPr>
          <p:cNvSpPr/>
          <p:nvPr/>
        </p:nvSpPr>
        <p:spPr>
          <a:xfrm>
            <a:off x="2815268" y="1793188"/>
            <a:ext cx="112541" cy="61586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1" name="Left Brace 40">
            <a:extLst>
              <a:ext uri="{FF2B5EF4-FFF2-40B4-BE49-F238E27FC236}">
                <a16:creationId xmlns:a16="http://schemas.microsoft.com/office/drawing/2014/main" id="{F271FF9E-0DC9-B7BE-3DEF-CFA6A1F86B19}"/>
              </a:ext>
            </a:extLst>
          </p:cNvPr>
          <p:cNvSpPr/>
          <p:nvPr/>
        </p:nvSpPr>
        <p:spPr>
          <a:xfrm>
            <a:off x="5868508" y="3106945"/>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Left Brace 41">
            <a:extLst>
              <a:ext uri="{FF2B5EF4-FFF2-40B4-BE49-F238E27FC236}">
                <a16:creationId xmlns:a16="http://schemas.microsoft.com/office/drawing/2014/main" id="{2B86B59C-C725-DF35-EE72-1C913E6E5ED7}"/>
              </a:ext>
            </a:extLst>
          </p:cNvPr>
          <p:cNvSpPr/>
          <p:nvPr/>
        </p:nvSpPr>
        <p:spPr>
          <a:xfrm>
            <a:off x="5872253" y="3826927"/>
            <a:ext cx="111233" cy="64484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pic>
        <p:nvPicPr>
          <p:cNvPr id="44" name="Picture 43">
            <a:extLst>
              <a:ext uri="{FF2B5EF4-FFF2-40B4-BE49-F238E27FC236}">
                <a16:creationId xmlns:a16="http://schemas.microsoft.com/office/drawing/2014/main" id="{3D83E582-DA7D-C08F-BFE0-500F55B727D5}"/>
              </a:ext>
            </a:extLst>
          </p:cNvPr>
          <p:cNvPicPr>
            <a:picLocks noChangeAspect="1"/>
          </p:cNvPicPr>
          <p:nvPr/>
        </p:nvPicPr>
        <p:blipFill>
          <a:blip r:embed="rId6"/>
          <a:stretch>
            <a:fillRect/>
          </a:stretch>
        </p:blipFill>
        <p:spPr>
          <a:xfrm>
            <a:off x="378757" y="3504083"/>
            <a:ext cx="933434" cy="722792"/>
          </a:xfrm>
          <a:prstGeom prst="rect">
            <a:avLst/>
          </a:prstGeom>
        </p:spPr>
      </p:pic>
      <p:sp>
        <p:nvSpPr>
          <p:cNvPr id="45" name="Rectangle 44">
            <a:extLst>
              <a:ext uri="{FF2B5EF4-FFF2-40B4-BE49-F238E27FC236}">
                <a16:creationId xmlns:a16="http://schemas.microsoft.com/office/drawing/2014/main" id="{A44785C2-AEA9-E9E5-6B62-95088DEFA787}"/>
              </a:ext>
            </a:extLst>
          </p:cNvPr>
          <p:cNvSpPr/>
          <p:nvPr/>
        </p:nvSpPr>
        <p:spPr>
          <a:xfrm>
            <a:off x="304800" y="3805250"/>
            <a:ext cx="1828800" cy="1343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A0C7034-2B48-3FA5-ED70-A69BFAB36AB5}"/>
              </a:ext>
            </a:extLst>
          </p:cNvPr>
          <p:cNvSpPr/>
          <p:nvPr/>
        </p:nvSpPr>
        <p:spPr>
          <a:xfrm>
            <a:off x="2931441" y="4821587"/>
            <a:ext cx="1828800" cy="1343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DFD634-B7ED-953A-0279-AAB95D1D896D}"/>
              </a:ext>
            </a:extLst>
          </p:cNvPr>
          <p:cNvSpPr txBox="1"/>
          <p:nvPr/>
        </p:nvSpPr>
        <p:spPr>
          <a:xfrm>
            <a:off x="561734" y="3943216"/>
            <a:ext cx="2366075" cy="830997"/>
          </a:xfrm>
          <a:prstGeom prst="rect">
            <a:avLst/>
          </a:prstGeom>
          <a:noFill/>
        </p:spPr>
        <p:txBody>
          <a:bodyPr wrap="square" rtlCol="0">
            <a:spAutoFit/>
          </a:bodyPr>
          <a:lstStyle/>
          <a:p>
            <a:r>
              <a:rPr lang="en-US" sz="1200"/>
              <a:t>MDIX: didn’t find a match – should we recommend to resolve a reference within a composition?</a:t>
            </a:r>
          </a:p>
        </p:txBody>
      </p:sp>
      <p:sp>
        <p:nvSpPr>
          <p:cNvPr id="3" name="TextBox 2">
            <a:extLst>
              <a:ext uri="{FF2B5EF4-FFF2-40B4-BE49-F238E27FC236}">
                <a16:creationId xmlns:a16="http://schemas.microsoft.com/office/drawing/2014/main" id="{B427916D-09C4-3CBB-6009-9F3E746874D1}"/>
              </a:ext>
            </a:extLst>
          </p:cNvPr>
          <p:cNvSpPr txBox="1"/>
          <p:nvPr/>
        </p:nvSpPr>
        <p:spPr>
          <a:xfrm>
            <a:off x="6777925" y="4139287"/>
            <a:ext cx="2366075" cy="1015663"/>
          </a:xfrm>
          <a:prstGeom prst="rect">
            <a:avLst/>
          </a:prstGeom>
          <a:noFill/>
        </p:spPr>
        <p:txBody>
          <a:bodyPr wrap="square" rtlCol="0">
            <a:spAutoFit/>
          </a:bodyPr>
          <a:lstStyle/>
          <a:p>
            <a:r>
              <a:rPr lang="en-US" sz="1200"/>
              <a:t>Cerner/Google: </a:t>
            </a:r>
          </a:p>
          <a:p>
            <a:pPr marL="171450" indent="-171450">
              <a:buFont typeface="Arial" panose="020B0604020202020204" pitchFamily="34" charset="0"/>
              <a:buChar char="•"/>
            </a:pPr>
            <a:r>
              <a:rPr lang="en-US" sz="1200"/>
              <a:t>standalone vs embedded?</a:t>
            </a:r>
          </a:p>
          <a:p>
            <a:pPr marL="171450" indent="-171450">
              <a:buFont typeface="Arial" panose="020B0604020202020204" pitchFamily="34" charset="0"/>
              <a:buChar char="•"/>
            </a:pPr>
            <a:r>
              <a:rPr lang="en-US" sz="1200"/>
              <a:t>Practitioner or </a:t>
            </a:r>
            <a:r>
              <a:rPr lang="en-US" sz="1200" err="1"/>
              <a:t>practionerRole</a:t>
            </a:r>
            <a:r>
              <a:rPr lang="en-US" sz="1200"/>
              <a:t> as the direct reference</a:t>
            </a:r>
          </a:p>
          <a:p>
            <a:endParaRPr lang="en-US" sz="1200"/>
          </a:p>
        </p:txBody>
      </p:sp>
    </p:spTree>
    <p:extLst>
      <p:ext uri="{BB962C8B-B14F-4D97-AF65-F5344CB8AC3E}">
        <p14:creationId xmlns:p14="http://schemas.microsoft.com/office/powerpoint/2010/main" val="2135949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B2DC04-3CA9-E9F1-827A-858E7E6817CC}"/>
              </a:ext>
            </a:extLst>
          </p:cNvPr>
          <p:cNvSpPr>
            <a:spLocks noGrp="1"/>
          </p:cNvSpPr>
          <p:nvPr>
            <p:ph type="body" sz="quarter" idx="31"/>
          </p:nvPr>
        </p:nvSpPr>
        <p:spPr/>
        <p:txBody>
          <a:bodyPr/>
          <a:lstStyle/>
          <a:p>
            <a:r>
              <a:rPr lang="en-US"/>
              <a:t>While performer is picked up by some, the author seems to be dropped from all mappings…</a:t>
            </a:r>
          </a:p>
        </p:txBody>
      </p:sp>
      <p:pic>
        <p:nvPicPr>
          <p:cNvPr id="5" name="Picture 4">
            <a:extLst>
              <a:ext uri="{FF2B5EF4-FFF2-40B4-BE49-F238E27FC236}">
                <a16:creationId xmlns:a16="http://schemas.microsoft.com/office/drawing/2014/main" id="{15EF0EF1-109D-032C-2EDB-848AF64B4782}"/>
              </a:ext>
            </a:extLst>
          </p:cNvPr>
          <p:cNvPicPr>
            <a:picLocks noChangeAspect="1"/>
          </p:cNvPicPr>
          <p:nvPr/>
        </p:nvPicPr>
        <p:blipFill>
          <a:blip r:embed="rId2"/>
          <a:stretch>
            <a:fillRect/>
          </a:stretch>
        </p:blipFill>
        <p:spPr>
          <a:xfrm>
            <a:off x="754505" y="1546068"/>
            <a:ext cx="7634990" cy="1617074"/>
          </a:xfrm>
          <a:prstGeom prst="rect">
            <a:avLst/>
          </a:prstGeom>
        </p:spPr>
      </p:pic>
      <p:sp>
        <p:nvSpPr>
          <p:cNvPr id="3" name="TextBox 2">
            <a:extLst>
              <a:ext uri="{FF2B5EF4-FFF2-40B4-BE49-F238E27FC236}">
                <a16:creationId xmlns:a16="http://schemas.microsoft.com/office/drawing/2014/main" id="{16F54BC4-1471-2CCE-DF9D-AFD56540A809}"/>
              </a:ext>
            </a:extLst>
          </p:cNvPr>
          <p:cNvSpPr txBox="1"/>
          <p:nvPr/>
        </p:nvSpPr>
        <p:spPr>
          <a:xfrm>
            <a:off x="736296" y="3507783"/>
            <a:ext cx="7671407" cy="646331"/>
          </a:xfrm>
          <a:prstGeom prst="rect">
            <a:avLst/>
          </a:prstGeom>
          <a:noFill/>
        </p:spPr>
        <p:txBody>
          <a:bodyPr wrap="square" rtlCol="0">
            <a:spAutoFit/>
          </a:bodyPr>
          <a:lstStyle/>
          <a:p>
            <a:r>
              <a:rPr lang="en-US"/>
              <a:t>Since there is not “recorder” for the immunization resource, this could be mapped to provenance.</a:t>
            </a:r>
          </a:p>
        </p:txBody>
      </p:sp>
    </p:spTree>
    <p:extLst>
      <p:ext uri="{BB962C8B-B14F-4D97-AF65-F5344CB8AC3E}">
        <p14:creationId xmlns:p14="http://schemas.microsoft.com/office/powerpoint/2010/main" val="2181062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Patient</a:t>
            </a:r>
          </a:p>
        </p:txBody>
      </p:sp>
    </p:spTree>
    <p:extLst>
      <p:ext uri="{BB962C8B-B14F-4D97-AF65-F5344CB8AC3E}">
        <p14:creationId xmlns:p14="http://schemas.microsoft.com/office/powerpoint/2010/main" val="1914457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503210-50D2-8807-9896-13881585F0B6}"/>
              </a:ext>
            </a:extLst>
          </p:cNvPr>
          <p:cNvPicPr>
            <a:picLocks noChangeAspect="1"/>
          </p:cNvPicPr>
          <p:nvPr/>
        </p:nvPicPr>
        <p:blipFill>
          <a:blip r:embed="rId2"/>
          <a:stretch>
            <a:fillRect/>
          </a:stretch>
        </p:blipFill>
        <p:spPr>
          <a:xfrm>
            <a:off x="4839690" y="2564878"/>
            <a:ext cx="1909044" cy="2438525"/>
          </a:xfrm>
          <a:prstGeom prst="rect">
            <a:avLst/>
          </a:prstGeom>
        </p:spPr>
      </p:pic>
      <p:pic>
        <p:nvPicPr>
          <p:cNvPr id="8" name="Picture 7">
            <a:extLst>
              <a:ext uri="{FF2B5EF4-FFF2-40B4-BE49-F238E27FC236}">
                <a16:creationId xmlns:a16="http://schemas.microsoft.com/office/drawing/2014/main" id="{3B89944C-639C-24E7-BF54-AA928A45B2AD}"/>
              </a:ext>
            </a:extLst>
          </p:cNvPr>
          <p:cNvPicPr>
            <a:picLocks noChangeAspect="1"/>
          </p:cNvPicPr>
          <p:nvPr/>
        </p:nvPicPr>
        <p:blipFill>
          <a:blip r:embed="rId3"/>
          <a:stretch>
            <a:fillRect/>
          </a:stretch>
        </p:blipFill>
        <p:spPr>
          <a:xfrm>
            <a:off x="1451147" y="2578621"/>
            <a:ext cx="1964229" cy="2438525"/>
          </a:xfrm>
          <a:prstGeom prst="rect">
            <a:avLst/>
          </a:prstGeom>
        </p:spPr>
      </p:pic>
      <p:pic>
        <p:nvPicPr>
          <p:cNvPr id="10" name="Picture 9">
            <a:extLst>
              <a:ext uri="{FF2B5EF4-FFF2-40B4-BE49-F238E27FC236}">
                <a16:creationId xmlns:a16="http://schemas.microsoft.com/office/drawing/2014/main" id="{DBF34F70-B705-F04D-D363-1894E6F32E34}"/>
              </a:ext>
            </a:extLst>
          </p:cNvPr>
          <p:cNvPicPr>
            <a:picLocks noChangeAspect="1"/>
          </p:cNvPicPr>
          <p:nvPr/>
        </p:nvPicPr>
        <p:blipFill>
          <a:blip r:embed="rId4"/>
          <a:stretch>
            <a:fillRect/>
          </a:stretch>
        </p:blipFill>
        <p:spPr>
          <a:xfrm>
            <a:off x="5794212" y="140097"/>
            <a:ext cx="2104406" cy="2438524"/>
          </a:xfrm>
          <a:prstGeom prst="rect">
            <a:avLst/>
          </a:prstGeom>
        </p:spPr>
      </p:pic>
      <p:pic>
        <p:nvPicPr>
          <p:cNvPr id="12" name="Picture 11">
            <a:extLst>
              <a:ext uri="{FF2B5EF4-FFF2-40B4-BE49-F238E27FC236}">
                <a16:creationId xmlns:a16="http://schemas.microsoft.com/office/drawing/2014/main" id="{66CB412E-B207-F5E3-039A-9DD91E5460A6}"/>
              </a:ext>
            </a:extLst>
          </p:cNvPr>
          <p:cNvPicPr>
            <a:picLocks noChangeAspect="1"/>
          </p:cNvPicPr>
          <p:nvPr/>
        </p:nvPicPr>
        <p:blipFill>
          <a:blip r:embed="rId5"/>
          <a:stretch>
            <a:fillRect/>
          </a:stretch>
        </p:blipFill>
        <p:spPr>
          <a:xfrm>
            <a:off x="3172885" y="140097"/>
            <a:ext cx="2056271" cy="2438527"/>
          </a:xfrm>
          <a:prstGeom prst="rect">
            <a:avLst/>
          </a:prstGeom>
        </p:spPr>
      </p:pic>
      <p:pic>
        <p:nvPicPr>
          <p:cNvPr id="14" name="Picture 13">
            <a:extLst>
              <a:ext uri="{FF2B5EF4-FFF2-40B4-BE49-F238E27FC236}">
                <a16:creationId xmlns:a16="http://schemas.microsoft.com/office/drawing/2014/main" id="{ABCE8380-7F9E-5059-5900-B7EEAE5BF5DB}"/>
              </a:ext>
            </a:extLst>
          </p:cNvPr>
          <p:cNvPicPr>
            <a:picLocks noChangeAspect="1"/>
          </p:cNvPicPr>
          <p:nvPr/>
        </p:nvPicPr>
        <p:blipFill>
          <a:blip r:embed="rId6"/>
          <a:stretch>
            <a:fillRect/>
          </a:stretch>
        </p:blipFill>
        <p:spPr>
          <a:xfrm>
            <a:off x="645855" y="140097"/>
            <a:ext cx="1852045" cy="2438525"/>
          </a:xfrm>
          <a:prstGeom prst="rect">
            <a:avLst/>
          </a:prstGeom>
        </p:spPr>
      </p:pic>
      <p:cxnSp>
        <p:nvCxnSpPr>
          <p:cNvPr id="15" name="Straight Connector 14">
            <a:extLst>
              <a:ext uri="{FF2B5EF4-FFF2-40B4-BE49-F238E27FC236}">
                <a16:creationId xmlns:a16="http://schemas.microsoft.com/office/drawing/2014/main" id="{F428D199-1A46-F9FF-C1AA-79AB469EFBE2}"/>
              </a:ext>
            </a:extLst>
          </p:cNvPr>
          <p:cNvCxnSpPr>
            <a:cxnSpLocks/>
          </p:cNvCxnSpPr>
          <p:nvPr/>
        </p:nvCxnSpPr>
        <p:spPr>
          <a:xfrm>
            <a:off x="4881019" y="2644058"/>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AA146636-4AEC-7DD9-9439-D66367B42EBA}"/>
              </a:ext>
            </a:extLst>
          </p:cNvPr>
          <p:cNvCxnSpPr>
            <a:cxnSpLocks/>
          </p:cNvCxnSpPr>
          <p:nvPr/>
        </p:nvCxnSpPr>
        <p:spPr>
          <a:xfrm>
            <a:off x="5720468" y="220648"/>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652C7255-2952-F965-9F4A-3989E5FAC9F5}"/>
              </a:ext>
            </a:extLst>
          </p:cNvPr>
          <p:cNvCxnSpPr>
            <a:cxnSpLocks/>
          </p:cNvCxnSpPr>
          <p:nvPr/>
        </p:nvCxnSpPr>
        <p:spPr>
          <a:xfrm>
            <a:off x="645855" y="220648"/>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CB45FAEA-88DE-A4E4-A9E7-907BDB02E2FB}"/>
              </a:ext>
            </a:extLst>
          </p:cNvPr>
          <p:cNvCxnSpPr>
            <a:cxnSpLocks/>
          </p:cNvCxnSpPr>
          <p:nvPr/>
        </p:nvCxnSpPr>
        <p:spPr>
          <a:xfrm>
            <a:off x="1300426" y="2654844"/>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A82C2841-A587-8C1B-0383-5BCF6F3A4835}"/>
              </a:ext>
            </a:extLst>
          </p:cNvPr>
          <p:cNvCxnSpPr>
            <a:cxnSpLocks/>
          </p:cNvCxnSpPr>
          <p:nvPr/>
        </p:nvCxnSpPr>
        <p:spPr>
          <a:xfrm>
            <a:off x="4881019" y="2818944"/>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E1D39979-2A7C-5014-FEDB-1C21C55D12AC}"/>
              </a:ext>
            </a:extLst>
          </p:cNvPr>
          <p:cNvCxnSpPr>
            <a:cxnSpLocks/>
          </p:cNvCxnSpPr>
          <p:nvPr/>
        </p:nvCxnSpPr>
        <p:spPr>
          <a:xfrm>
            <a:off x="546351" y="395534"/>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B95DE042-FC3C-E27F-DDAA-228916C59830}"/>
              </a:ext>
            </a:extLst>
          </p:cNvPr>
          <p:cNvCxnSpPr>
            <a:cxnSpLocks/>
          </p:cNvCxnSpPr>
          <p:nvPr/>
        </p:nvCxnSpPr>
        <p:spPr>
          <a:xfrm>
            <a:off x="3172885" y="335573"/>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0FD1A957-F052-CD5B-C008-604263E42042}"/>
              </a:ext>
            </a:extLst>
          </p:cNvPr>
          <p:cNvCxnSpPr>
            <a:cxnSpLocks/>
          </p:cNvCxnSpPr>
          <p:nvPr/>
        </p:nvCxnSpPr>
        <p:spPr>
          <a:xfrm>
            <a:off x="5671246" y="690340"/>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24" name="Left Brace 23">
            <a:extLst>
              <a:ext uri="{FF2B5EF4-FFF2-40B4-BE49-F238E27FC236}">
                <a16:creationId xmlns:a16="http://schemas.microsoft.com/office/drawing/2014/main" id="{F97A7E15-D6A7-0FF8-AEDE-2BAF64A42B33}"/>
              </a:ext>
            </a:extLst>
          </p:cNvPr>
          <p:cNvSpPr/>
          <p:nvPr/>
        </p:nvSpPr>
        <p:spPr>
          <a:xfrm>
            <a:off x="4790793" y="4054031"/>
            <a:ext cx="100858" cy="7538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4FB4D689-F040-FF6E-5CD6-BF264FBB797F}"/>
              </a:ext>
            </a:extLst>
          </p:cNvPr>
          <p:cNvSpPr/>
          <p:nvPr/>
        </p:nvSpPr>
        <p:spPr>
          <a:xfrm>
            <a:off x="4774873" y="2993830"/>
            <a:ext cx="129634" cy="83953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D15E8A46-FB97-FCE0-3645-90B26A7116E9}"/>
              </a:ext>
            </a:extLst>
          </p:cNvPr>
          <p:cNvSpPr/>
          <p:nvPr/>
        </p:nvSpPr>
        <p:spPr>
          <a:xfrm>
            <a:off x="1467549" y="3052043"/>
            <a:ext cx="100858" cy="7538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DE1A75B1-4DDD-9863-4DCF-5EF3C371E1D6}"/>
              </a:ext>
            </a:extLst>
          </p:cNvPr>
          <p:cNvSpPr/>
          <p:nvPr/>
        </p:nvSpPr>
        <p:spPr>
          <a:xfrm>
            <a:off x="1451147" y="3968390"/>
            <a:ext cx="129634" cy="83953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Left Brace 27">
            <a:extLst>
              <a:ext uri="{FF2B5EF4-FFF2-40B4-BE49-F238E27FC236}">
                <a16:creationId xmlns:a16="http://schemas.microsoft.com/office/drawing/2014/main" id="{AE5DA0BC-CD89-0037-8054-38339CC6A4AB}"/>
              </a:ext>
            </a:extLst>
          </p:cNvPr>
          <p:cNvSpPr/>
          <p:nvPr/>
        </p:nvSpPr>
        <p:spPr>
          <a:xfrm>
            <a:off x="558554" y="1655901"/>
            <a:ext cx="100858" cy="7538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3CD58D11-150B-1643-D16E-961F839B1636}"/>
              </a:ext>
            </a:extLst>
          </p:cNvPr>
          <p:cNvSpPr/>
          <p:nvPr/>
        </p:nvSpPr>
        <p:spPr>
          <a:xfrm>
            <a:off x="581038" y="647540"/>
            <a:ext cx="129634" cy="83953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0" name="Left Brace 29">
            <a:extLst>
              <a:ext uri="{FF2B5EF4-FFF2-40B4-BE49-F238E27FC236}">
                <a16:creationId xmlns:a16="http://schemas.microsoft.com/office/drawing/2014/main" id="{59007F13-BF7F-E152-B904-3B3BB7BEB704}"/>
              </a:ext>
            </a:extLst>
          </p:cNvPr>
          <p:cNvSpPr/>
          <p:nvPr/>
        </p:nvSpPr>
        <p:spPr>
          <a:xfrm>
            <a:off x="5759869" y="783084"/>
            <a:ext cx="100858" cy="7538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D25143C8-EB7F-E57D-FFAA-56C6FFE114AB}"/>
              </a:ext>
            </a:extLst>
          </p:cNvPr>
          <p:cNvSpPr/>
          <p:nvPr/>
        </p:nvSpPr>
        <p:spPr>
          <a:xfrm>
            <a:off x="5743467" y="1699431"/>
            <a:ext cx="129634" cy="83953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3" name="Left Brace 32">
            <a:extLst>
              <a:ext uri="{FF2B5EF4-FFF2-40B4-BE49-F238E27FC236}">
                <a16:creationId xmlns:a16="http://schemas.microsoft.com/office/drawing/2014/main" id="{8DCA1D9E-28F2-97E5-EA09-CE587B69CB90}"/>
              </a:ext>
            </a:extLst>
          </p:cNvPr>
          <p:cNvSpPr/>
          <p:nvPr/>
        </p:nvSpPr>
        <p:spPr>
          <a:xfrm>
            <a:off x="3122456" y="638782"/>
            <a:ext cx="100858" cy="7538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1F2FCC2A-F86B-14C3-6C61-82A2225544DF}"/>
              </a:ext>
            </a:extLst>
          </p:cNvPr>
          <p:cNvSpPr/>
          <p:nvPr/>
        </p:nvSpPr>
        <p:spPr>
          <a:xfrm>
            <a:off x="3106054" y="1555129"/>
            <a:ext cx="129634" cy="83953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5" name="TextBox 34">
            <a:extLst>
              <a:ext uri="{FF2B5EF4-FFF2-40B4-BE49-F238E27FC236}">
                <a16:creationId xmlns:a16="http://schemas.microsoft.com/office/drawing/2014/main" id="{D4FF8F1B-0578-93B6-2CB4-EA5731D28C71}"/>
              </a:ext>
            </a:extLst>
          </p:cNvPr>
          <p:cNvSpPr txBox="1"/>
          <p:nvPr/>
        </p:nvSpPr>
        <p:spPr>
          <a:xfrm>
            <a:off x="2350308" y="471757"/>
            <a:ext cx="479618" cy="338554"/>
          </a:xfrm>
          <a:prstGeom prst="rect">
            <a:avLst/>
          </a:prstGeom>
          <a:noFill/>
        </p:spPr>
        <p:txBody>
          <a:bodyPr wrap="none" rtlCol="0">
            <a:spAutoFit/>
          </a:bodyPr>
          <a:lstStyle/>
          <a:p>
            <a:r>
              <a:rPr lang="en-US" sz="1600" b="1"/>
              <a:t>DH</a:t>
            </a:r>
          </a:p>
        </p:txBody>
      </p:sp>
      <p:sp>
        <p:nvSpPr>
          <p:cNvPr id="36" name="TextBox 35">
            <a:extLst>
              <a:ext uri="{FF2B5EF4-FFF2-40B4-BE49-F238E27FC236}">
                <a16:creationId xmlns:a16="http://schemas.microsoft.com/office/drawing/2014/main" id="{0AF46893-B4EB-2933-F475-858A769A79B1}"/>
              </a:ext>
            </a:extLst>
          </p:cNvPr>
          <p:cNvSpPr txBox="1"/>
          <p:nvPr/>
        </p:nvSpPr>
        <p:spPr>
          <a:xfrm>
            <a:off x="4681696" y="476228"/>
            <a:ext cx="891591" cy="338554"/>
          </a:xfrm>
          <a:prstGeom prst="rect">
            <a:avLst/>
          </a:prstGeom>
          <a:noFill/>
        </p:spPr>
        <p:txBody>
          <a:bodyPr wrap="none" rtlCol="0">
            <a:spAutoFit/>
          </a:bodyPr>
          <a:lstStyle/>
          <a:p>
            <a:r>
              <a:rPr lang="en-US" sz="1600" b="1"/>
              <a:t>Google</a:t>
            </a:r>
          </a:p>
        </p:txBody>
      </p:sp>
      <p:sp>
        <p:nvSpPr>
          <p:cNvPr id="37" name="TextBox 36">
            <a:extLst>
              <a:ext uri="{FF2B5EF4-FFF2-40B4-BE49-F238E27FC236}">
                <a16:creationId xmlns:a16="http://schemas.microsoft.com/office/drawing/2014/main" id="{AF0DD705-C00C-986D-59CA-B2FCCB6539E2}"/>
              </a:ext>
            </a:extLst>
          </p:cNvPr>
          <p:cNvSpPr txBox="1"/>
          <p:nvPr/>
        </p:nvSpPr>
        <p:spPr>
          <a:xfrm>
            <a:off x="7866937" y="476228"/>
            <a:ext cx="697627" cy="338554"/>
          </a:xfrm>
          <a:prstGeom prst="rect">
            <a:avLst/>
          </a:prstGeom>
          <a:noFill/>
        </p:spPr>
        <p:txBody>
          <a:bodyPr wrap="none" rtlCol="0">
            <a:spAutoFit/>
          </a:bodyPr>
          <a:lstStyle/>
          <a:p>
            <a:r>
              <a:rPr lang="en-US" sz="1600" b="1"/>
              <a:t>MDIX</a:t>
            </a:r>
          </a:p>
        </p:txBody>
      </p:sp>
      <p:sp>
        <p:nvSpPr>
          <p:cNvPr id="38" name="TextBox 37">
            <a:extLst>
              <a:ext uri="{FF2B5EF4-FFF2-40B4-BE49-F238E27FC236}">
                <a16:creationId xmlns:a16="http://schemas.microsoft.com/office/drawing/2014/main" id="{D19E23F4-3EE9-1DED-B0F2-6B03FBBA155D}"/>
              </a:ext>
            </a:extLst>
          </p:cNvPr>
          <p:cNvSpPr txBox="1"/>
          <p:nvPr/>
        </p:nvSpPr>
        <p:spPr>
          <a:xfrm>
            <a:off x="3354962" y="2644058"/>
            <a:ext cx="809837" cy="338554"/>
          </a:xfrm>
          <a:prstGeom prst="rect">
            <a:avLst/>
          </a:prstGeom>
          <a:noFill/>
        </p:spPr>
        <p:txBody>
          <a:bodyPr wrap="none" rtlCol="0">
            <a:spAutoFit/>
          </a:bodyPr>
          <a:lstStyle/>
          <a:p>
            <a:r>
              <a:rPr lang="en-US" sz="1600" b="1"/>
              <a:t>Redox</a:t>
            </a:r>
          </a:p>
        </p:txBody>
      </p:sp>
      <p:sp>
        <p:nvSpPr>
          <p:cNvPr id="39" name="TextBox 38">
            <a:extLst>
              <a:ext uri="{FF2B5EF4-FFF2-40B4-BE49-F238E27FC236}">
                <a16:creationId xmlns:a16="http://schemas.microsoft.com/office/drawing/2014/main" id="{7033BAF7-66BC-872B-CC1B-EE7F6750D0A5}"/>
              </a:ext>
            </a:extLst>
          </p:cNvPr>
          <p:cNvSpPr txBox="1"/>
          <p:nvPr/>
        </p:nvSpPr>
        <p:spPr>
          <a:xfrm>
            <a:off x="6923251" y="2642578"/>
            <a:ext cx="1539204" cy="307777"/>
          </a:xfrm>
          <a:prstGeom prst="rect">
            <a:avLst/>
          </a:prstGeom>
          <a:noFill/>
        </p:spPr>
        <p:txBody>
          <a:bodyPr wrap="none" rtlCol="0">
            <a:spAutoFit/>
          </a:bodyPr>
          <a:lstStyle/>
          <a:p>
            <a:r>
              <a:rPr lang="en-US" sz="1400" b="1">
                <a:solidFill>
                  <a:srgbClr val="C00000"/>
                </a:solidFill>
              </a:rPr>
              <a:t>Rec – in JSONC</a:t>
            </a:r>
          </a:p>
        </p:txBody>
      </p:sp>
    </p:spTree>
    <p:extLst>
      <p:ext uri="{BB962C8B-B14F-4D97-AF65-F5344CB8AC3E}">
        <p14:creationId xmlns:p14="http://schemas.microsoft.com/office/powerpoint/2010/main" val="2260001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73E85C27-CBFE-1729-BF8B-13DABFF9C861}"/>
              </a:ext>
            </a:extLst>
          </p:cNvPr>
          <p:cNvPicPr>
            <a:picLocks noChangeAspect="1"/>
          </p:cNvPicPr>
          <p:nvPr/>
        </p:nvPicPr>
        <p:blipFill>
          <a:blip r:embed="rId2"/>
          <a:stretch>
            <a:fillRect/>
          </a:stretch>
        </p:blipFill>
        <p:spPr>
          <a:xfrm>
            <a:off x="763890" y="245923"/>
            <a:ext cx="1622152" cy="2426126"/>
          </a:xfrm>
          <a:prstGeom prst="rect">
            <a:avLst/>
          </a:prstGeom>
        </p:spPr>
      </p:pic>
      <p:pic>
        <p:nvPicPr>
          <p:cNvPr id="8" name="Picture 7">
            <a:extLst>
              <a:ext uri="{FF2B5EF4-FFF2-40B4-BE49-F238E27FC236}">
                <a16:creationId xmlns:a16="http://schemas.microsoft.com/office/drawing/2014/main" id="{E68DBF05-F265-EADF-B0FE-03000E1775A6}"/>
              </a:ext>
            </a:extLst>
          </p:cNvPr>
          <p:cNvPicPr>
            <a:picLocks noChangeAspect="1"/>
          </p:cNvPicPr>
          <p:nvPr/>
        </p:nvPicPr>
        <p:blipFill>
          <a:blip r:embed="rId3"/>
          <a:stretch>
            <a:fillRect/>
          </a:stretch>
        </p:blipFill>
        <p:spPr>
          <a:xfrm>
            <a:off x="3808054" y="219855"/>
            <a:ext cx="2127863" cy="2528926"/>
          </a:xfrm>
          <a:prstGeom prst="rect">
            <a:avLst/>
          </a:prstGeom>
        </p:spPr>
      </p:pic>
      <p:pic>
        <p:nvPicPr>
          <p:cNvPr id="10" name="Picture 9">
            <a:extLst>
              <a:ext uri="{FF2B5EF4-FFF2-40B4-BE49-F238E27FC236}">
                <a16:creationId xmlns:a16="http://schemas.microsoft.com/office/drawing/2014/main" id="{64F8B9B5-46A5-A6DC-1658-A9B04663D94D}"/>
              </a:ext>
            </a:extLst>
          </p:cNvPr>
          <p:cNvPicPr>
            <a:picLocks noChangeAspect="1"/>
          </p:cNvPicPr>
          <p:nvPr/>
        </p:nvPicPr>
        <p:blipFill>
          <a:blip r:embed="rId4"/>
          <a:stretch>
            <a:fillRect/>
          </a:stretch>
        </p:blipFill>
        <p:spPr>
          <a:xfrm>
            <a:off x="6378391" y="219856"/>
            <a:ext cx="2050287" cy="2528925"/>
          </a:xfrm>
          <a:prstGeom prst="rect">
            <a:avLst/>
          </a:prstGeom>
        </p:spPr>
      </p:pic>
      <p:pic>
        <p:nvPicPr>
          <p:cNvPr id="12" name="Picture 11">
            <a:extLst>
              <a:ext uri="{FF2B5EF4-FFF2-40B4-BE49-F238E27FC236}">
                <a16:creationId xmlns:a16="http://schemas.microsoft.com/office/drawing/2014/main" id="{74992721-C0DE-ADBE-DD07-CC613F14FEAC}"/>
              </a:ext>
            </a:extLst>
          </p:cNvPr>
          <p:cNvPicPr>
            <a:picLocks noChangeAspect="1"/>
          </p:cNvPicPr>
          <p:nvPr/>
        </p:nvPicPr>
        <p:blipFill>
          <a:blip r:embed="rId5"/>
          <a:stretch>
            <a:fillRect/>
          </a:stretch>
        </p:blipFill>
        <p:spPr>
          <a:xfrm>
            <a:off x="1882860" y="2352249"/>
            <a:ext cx="2016648" cy="2528926"/>
          </a:xfrm>
          <a:prstGeom prst="rect">
            <a:avLst/>
          </a:prstGeom>
        </p:spPr>
      </p:pic>
      <p:pic>
        <p:nvPicPr>
          <p:cNvPr id="14" name="Picture 13">
            <a:extLst>
              <a:ext uri="{FF2B5EF4-FFF2-40B4-BE49-F238E27FC236}">
                <a16:creationId xmlns:a16="http://schemas.microsoft.com/office/drawing/2014/main" id="{E13A8ADA-F828-7142-02D8-33EA6DAF64C1}"/>
              </a:ext>
            </a:extLst>
          </p:cNvPr>
          <p:cNvPicPr>
            <a:picLocks noChangeAspect="1"/>
          </p:cNvPicPr>
          <p:nvPr/>
        </p:nvPicPr>
        <p:blipFill>
          <a:blip r:embed="rId6"/>
          <a:stretch>
            <a:fillRect/>
          </a:stretch>
        </p:blipFill>
        <p:spPr>
          <a:xfrm>
            <a:off x="4453408" y="2478371"/>
            <a:ext cx="2030315" cy="2528925"/>
          </a:xfrm>
          <a:prstGeom prst="rect">
            <a:avLst/>
          </a:prstGeom>
        </p:spPr>
      </p:pic>
      <p:sp>
        <p:nvSpPr>
          <p:cNvPr id="20" name="TextBox 19">
            <a:extLst>
              <a:ext uri="{FF2B5EF4-FFF2-40B4-BE49-F238E27FC236}">
                <a16:creationId xmlns:a16="http://schemas.microsoft.com/office/drawing/2014/main" id="{3B61E5B1-9BEA-9300-02F7-C5DC6BF186E3}"/>
              </a:ext>
            </a:extLst>
          </p:cNvPr>
          <p:cNvSpPr txBox="1"/>
          <p:nvPr/>
        </p:nvSpPr>
        <p:spPr>
          <a:xfrm>
            <a:off x="2350308" y="551704"/>
            <a:ext cx="479618" cy="338554"/>
          </a:xfrm>
          <a:prstGeom prst="rect">
            <a:avLst/>
          </a:prstGeom>
          <a:noFill/>
        </p:spPr>
        <p:txBody>
          <a:bodyPr wrap="none" rtlCol="0">
            <a:spAutoFit/>
          </a:bodyPr>
          <a:lstStyle/>
          <a:p>
            <a:r>
              <a:rPr lang="en-US" sz="1600" b="1"/>
              <a:t>DH</a:t>
            </a:r>
          </a:p>
        </p:txBody>
      </p:sp>
      <p:sp>
        <p:nvSpPr>
          <p:cNvPr id="21" name="TextBox 20">
            <a:extLst>
              <a:ext uri="{FF2B5EF4-FFF2-40B4-BE49-F238E27FC236}">
                <a16:creationId xmlns:a16="http://schemas.microsoft.com/office/drawing/2014/main" id="{F742C4C4-9CC7-6373-FFA2-8DA9674EE7F6}"/>
              </a:ext>
            </a:extLst>
          </p:cNvPr>
          <p:cNvSpPr txBox="1"/>
          <p:nvPr/>
        </p:nvSpPr>
        <p:spPr>
          <a:xfrm>
            <a:off x="4681696" y="556175"/>
            <a:ext cx="891591" cy="338554"/>
          </a:xfrm>
          <a:prstGeom prst="rect">
            <a:avLst/>
          </a:prstGeom>
          <a:noFill/>
        </p:spPr>
        <p:txBody>
          <a:bodyPr wrap="none" rtlCol="0">
            <a:spAutoFit/>
          </a:bodyPr>
          <a:lstStyle/>
          <a:p>
            <a:r>
              <a:rPr lang="en-US" sz="1600" b="1"/>
              <a:t>Google</a:t>
            </a:r>
          </a:p>
        </p:txBody>
      </p:sp>
      <p:sp>
        <p:nvSpPr>
          <p:cNvPr id="22" name="TextBox 21">
            <a:extLst>
              <a:ext uri="{FF2B5EF4-FFF2-40B4-BE49-F238E27FC236}">
                <a16:creationId xmlns:a16="http://schemas.microsoft.com/office/drawing/2014/main" id="{A705F211-6A2A-A5D8-DDB6-1B6F0A44C318}"/>
              </a:ext>
            </a:extLst>
          </p:cNvPr>
          <p:cNvSpPr txBox="1"/>
          <p:nvPr/>
        </p:nvSpPr>
        <p:spPr>
          <a:xfrm>
            <a:off x="7866937" y="556175"/>
            <a:ext cx="697627" cy="338554"/>
          </a:xfrm>
          <a:prstGeom prst="rect">
            <a:avLst/>
          </a:prstGeom>
          <a:noFill/>
        </p:spPr>
        <p:txBody>
          <a:bodyPr wrap="none" rtlCol="0">
            <a:spAutoFit/>
          </a:bodyPr>
          <a:lstStyle/>
          <a:p>
            <a:r>
              <a:rPr lang="en-US" sz="1600" b="1"/>
              <a:t>MDIX</a:t>
            </a:r>
          </a:p>
        </p:txBody>
      </p:sp>
      <p:sp>
        <p:nvSpPr>
          <p:cNvPr id="23" name="TextBox 22">
            <a:extLst>
              <a:ext uri="{FF2B5EF4-FFF2-40B4-BE49-F238E27FC236}">
                <a16:creationId xmlns:a16="http://schemas.microsoft.com/office/drawing/2014/main" id="{C0BF4422-379C-E68C-F5C3-629DD1551689}"/>
              </a:ext>
            </a:extLst>
          </p:cNvPr>
          <p:cNvSpPr txBox="1"/>
          <p:nvPr/>
        </p:nvSpPr>
        <p:spPr>
          <a:xfrm>
            <a:off x="3354962" y="2724005"/>
            <a:ext cx="809837" cy="338554"/>
          </a:xfrm>
          <a:prstGeom prst="rect">
            <a:avLst/>
          </a:prstGeom>
          <a:noFill/>
        </p:spPr>
        <p:txBody>
          <a:bodyPr wrap="none" rtlCol="0">
            <a:spAutoFit/>
          </a:bodyPr>
          <a:lstStyle/>
          <a:p>
            <a:r>
              <a:rPr lang="en-US" sz="1600" b="1"/>
              <a:t>Redox</a:t>
            </a:r>
          </a:p>
        </p:txBody>
      </p:sp>
      <p:sp>
        <p:nvSpPr>
          <p:cNvPr id="24" name="TextBox 23">
            <a:extLst>
              <a:ext uri="{FF2B5EF4-FFF2-40B4-BE49-F238E27FC236}">
                <a16:creationId xmlns:a16="http://schemas.microsoft.com/office/drawing/2014/main" id="{F046FA73-D1AB-6219-01BA-3B50382665CA}"/>
              </a:ext>
            </a:extLst>
          </p:cNvPr>
          <p:cNvSpPr txBox="1"/>
          <p:nvPr/>
        </p:nvSpPr>
        <p:spPr>
          <a:xfrm>
            <a:off x="6335224" y="2779769"/>
            <a:ext cx="1539204" cy="307777"/>
          </a:xfrm>
          <a:prstGeom prst="rect">
            <a:avLst/>
          </a:prstGeom>
          <a:noFill/>
        </p:spPr>
        <p:txBody>
          <a:bodyPr wrap="none" rtlCol="0">
            <a:spAutoFit/>
          </a:bodyPr>
          <a:lstStyle/>
          <a:p>
            <a:r>
              <a:rPr lang="en-US" sz="1400" b="1">
                <a:solidFill>
                  <a:srgbClr val="C00000"/>
                </a:solidFill>
              </a:rPr>
              <a:t>Rec – in JSONC</a:t>
            </a:r>
          </a:p>
        </p:txBody>
      </p:sp>
      <p:cxnSp>
        <p:nvCxnSpPr>
          <p:cNvPr id="25" name="Straight Connector 24">
            <a:extLst>
              <a:ext uri="{FF2B5EF4-FFF2-40B4-BE49-F238E27FC236}">
                <a16:creationId xmlns:a16="http://schemas.microsoft.com/office/drawing/2014/main" id="{B6B12CA3-AED1-67A8-A507-B294D388A2D5}"/>
              </a:ext>
            </a:extLst>
          </p:cNvPr>
          <p:cNvCxnSpPr>
            <a:cxnSpLocks/>
          </p:cNvCxnSpPr>
          <p:nvPr/>
        </p:nvCxnSpPr>
        <p:spPr>
          <a:xfrm>
            <a:off x="700819" y="1734654"/>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517456B0-4F2A-E3F1-93D3-8A0F933E71BA}"/>
              </a:ext>
            </a:extLst>
          </p:cNvPr>
          <p:cNvCxnSpPr>
            <a:cxnSpLocks/>
          </p:cNvCxnSpPr>
          <p:nvPr/>
        </p:nvCxnSpPr>
        <p:spPr>
          <a:xfrm>
            <a:off x="700819" y="1819599"/>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9DB89744-064C-ED3B-99A6-12CF64C75BDB}"/>
              </a:ext>
            </a:extLst>
          </p:cNvPr>
          <p:cNvCxnSpPr>
            <a:cxnSpLocks/>
          </p:cNvCxnSpPr>
          <p:nvPr/>
        </p:nvCxnSpPr>
        <p:spPr>
          <a:xfrm>
            <a:off x="3776900" y="1734654"/>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928B7B15-EEFB-85F7-D0C3-78B6AE66F90A}"/>
              </a:ext>
            </a:extLst>
          </p:cNvPr>
          <p:cNvCxnSpPr>
            <a:cxnSpLocks/>
          </p:cNvCxnSpPr>
          <p:nvPr/>
        </p:nvCxnSpPr>
        <p:spPr>
          <a:xfrm>
            <a:off x="3776900" y="1819599"/>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B78ABC18-C370-E4AA-2BF5-C283ABF5A9D0}"/>
              </a:ext>
            </a:extLst>
          </p:cNvPr>
          <p:cNvCxnSpPr>
            <a:cxnSpLocks/>
          </p:cNvCxnSpPr>
          <p:nvPr/>
        </p:nvCxnSpPr>
        <p:spPr>
          <a:xfrm>
            <a:off x="6335224" y="165970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95F793B3-B216-D270-5FC2-48710DFDF54D}"/>
              </a:ext>
            </a:extLst>
          </p:cNvPr>
          <p:cNvCxnSpPr>
            <a:cxnSpLocks/>
          </p:cNvCxnSpPr>
          <p:nvPr/>
        </p:nvCxnSpPr>
        <p:spPr>
          <a:xfrm>
            <a:off x="6335224" y="1744647"/>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749412EC-FC44-576D-0334-CCB710AC0BEE}"/>
              </a:ext>
            </a:extLst>
          </p:cNvPr>
          <p:cNvCxnSpPr>
            <a:cxnSpLocks/>
          </p:cNvCxnSpPr>
          <p:nvPr/>
        </p:nvCxnSpPr>
        <p:spPr>
          <a:xfrm>
            <a:off x="4406489" y="3923216"/>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6ADD10E9-402A-44A1-E3F2-8154D018994E}"/>
              </a:ext>
            </a:extLst>
          </p:cNvPr>
          <p:cNvCxnSpPr>
            <a:cxnSpLocks/>
          </p:cNvCxnSpPr>
          <p:nvPr/>
        </p:nvCxnSpPr>
        <p:spPr>
          <a:xfrm>
            <a:off x="4406489" y="4008161"/>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AA8395C1-89E9-04E3-32F4-381767359870}"/>
              </a:ext>
            </a:extLst>
          </p:cNvPr>
          <p:cNvCxnSpPr>
            <a:cxnSpLocks/>
          </p:cNvCxnSpPr>
          <p:nvPr/>
        </p:nvCxnSpPr>
        <p:spPr>
          <a:xfrm>
            <a:off x="1823185" y="3808289"/>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84FF6E70-4DD3-7123-10FB-BBDACCCB9F36}"/>
              </a:ext>
            </a:extLst>
          </p:cNvPr>
          <p:cNvCxnSpPr>
            <a:cxnSpLocks/>
          </p:cNvCxnSpPr>
          <p:nvPr/>
        </p:nvCxnSpPr>
        <p:spPr>
          <a:xfrm>
            <a:off x="1823185" y="3893234"/>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35" name="Left Brace 34">
            <a:extLst>
              <a:ext uri="{FF2B5EF4-FFF2-40B4-BE49-F238E27FC236}">
                <a16:creationId xmlns:a16="http://schemas.microsoft.com/office/drawing/2014/main" id="{97EEC9E4-4015-4351-E9AA-033FB1066ED3}"/>
              </a:ext>
            </a:extLst>
          </p:cNvPr>
          <p:cNvSpPr/>
          <p:nvPr/>
        </p:nvSpPr>
        <p:spPr>
          <a:xfrm>
            <a:off x="641136" y="429995"/>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a:extLst>
              <a:ext uri="{FF2B5EF4-FFF2-40B4-BE49-F238E27FC236}">
                <a16:creationId xmlns:a16="http://schemas.microsoft.com/office/drawing/2014/main" id="{4A87E451-07B2-55FE-2BD6-7E01E446546D}"/>
              </a:ext>
            </a:extLst>
          </p:cNvPr>
          <p:cNvSpPr/>
          <p:nvPr/>
        </p:nvSpPr>
        <p:spPr>
          <a:xfrm>
            <a:off x="625592" y="1011343"/>
            <a:ext cx="97128" cy="56295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7" name="Left Brace 36">
            <a:extLst>
              <a:ext uri="{FF2B5EF4-FFF2-40B4-BE49-F238E27FC236}">
                <a16:creationId xmlns:a16="http://schemas.microsoft.com/office/drawing/2014/main" id="{F9286BA1-BCC6-551B-933D-0BF95954E141}"/>
              </a:ext>
            </a:extLst>
          </p:cNvPr>
          <p:cNvSpPr/>
          <p:nvPr/>
        </p:nvSpPr>
        <p:spPr>
          <a:xfrm>
            <a:off x="6318992" y="379780"/>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8DD76175-9428-A8FD-96E7-E601B064AE10}"/>
              </a:ext>
            </a:extLst>
          </p:cNvPr>
          <p:cNvSpPr/>
          <p:nvPr/>
        </p:nvSpPr>
        <p:spPr>
          <a:xfrm>
            <a:off x="6296050" y="865849"/>
            <a:ext cx="97128" cy="56295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9" name="Left Brace 38">
            <a:extLst>
              <a:ext uri="{FF2B5EF4-FFF2-40B4-BE49-F238E27FC236}">
                <a16:creationId xmlns:a16="http://schemas.microsoft.com/office/drawing/2014/main" id="{B63E7E9B-149A-4FC8-FD7D-28D167BFC560}"/>
              </a:ext>
            </a:extLst>
          </p:cNvPr>
          <p:cNvSpPr/>
          <p:nvPr/>
        </p:nvSpPr>
        <p:spPr>
          <a:xfrm>
            <a:off x="3703568" y="366995"/>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B5713AAA-3698-E8CB-D2E4-ED10F5EDD890}"/>
              </a:ext>
            </a:extLst>
          </p:cNvPr>
          <p:cNvSpPr/>
          <p:nvPr/>
        </p:nvSpPr>
        <p:spPr>
          <a:xfrm>
            <a:off x="3680626" y="853064"/>
            <a:ext cx="97128" cy="56295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1" name="Left Brace 40">
            <a:extLst>
              <a:ext uri="{FF2B5EF4-FFF2-40B4-BE49-F238E27FC236}">
                <a16:creationId xmlns:a16="http://schemas.microsoft.com/office/drawing/2014/main" id="{41EFEE56-33D4-84B1-0775-930D7B336DC1}"/>
              </a:ext>
            </a:extLst>
          </p:cNvPr>
          <p:cNvSpPr/>
          <p:nvPr/>
        </p:nvSpPr>
        <p:spPr>
          <a:xfrm>
            <a:off x="1797563" y="2508092"/>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Left Brace 41">
            <a:extLst>
              <a:ext uri="{FF2B5EF4-FFF2-40B4-BE49-F238E27FC236}">
                <a16:creationId xmlns:a16="http://schemas.microsoft.com/office/drawing/2014/main" id="{7EF0E986-5C62-8F78-0406-4556031C9B92}"/>
              </a:ext>
            </a:extLst>
          </p:cNvPr>
          <p:cNvSpPr/>
          <p:nvPr/>
        </p:nvSpPr>
        <p:spPr>
          <a:xfrm>
            <a:off x="1774621" y="2994161"/>
            <a:ext cx="97128" cy="56295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3" name="Left Brace 42">
            <a:extLst>
              <a:ext uri="{FF2B5EF4-FFF2-40B4-BE49-F238E27FC236}">
                <a16:creationId xmlns:a16="http://schemas.microsoft.com/office/drawing/2014/main" id="{04EB3C3A-A330-F0C4-AF24-70A812EE43ED}"/>
              </a:ext>
            </a:extLst>
          </p:cNvPr>
          <p:cNvSpPr/>
          <p:nvPr/>
        </p:nvSpPr>
        <p:spPr>
          <a:xfrm>
            <a:off x="4363381" y="2633548"/>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e 43">
            <a:extLst>
              <a:ext uri="{FF2B5EF4-FFF2-40B4-BE49-F238E27FC236}">
                <a16:creationId xmlns:a16="http://schemas.microsoft.com/office/drawing/2014/main" id="{22236BB2-4661-F764-5C25-715FC0175513}"/>
              </a:ext>
            </a:extLst>
          </p:cNvPr>
          <p:cNvSpPr/>
          <p:nvPr/>
        </p:nvSpPr>
        <p:spPr>
          <a:xfrm>
            <a:off x="4340439" y="3119617"/>
            <a:ext cx="97128" cy="56295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5" name="Left Brace 44">
            <a:extLst>
              <a:ext uri="{FF2B5EF4-FFF2-40B4-BE49-F238E27FC236}">
                <a16:creationId xmlns:a16="http://schemas.microsoft.com/office/drawing/2014/main" id="{F95B6A40-B8DA-6656-4ADA-90CA55CD48CF}"/>
              </a:ext>
            </a:extLst>
          </p:cNvPr>
          <p:cNvSpPr/>
          <p:nvPr/>
        </p:nvSpPr>
        <p:spPr>
          <a:xfrm>
            <a:off x="618194" y="1904544"/>
            <a:ext cx="97128" cy="72900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6" name="Left Brace 45">
            <a:extLst>
              <a:ext uri="{FF2B5EF4-FFF2-40B4-BE49-F238E27FC236}">
                <a16:creationId xmlns:a16="http://schemas.microsoft.com/office/drawing/2014/main" id="{3EB39D4B-32AB-38FF-BAF0-9DF135EB972D}"/>
              </a:ext>
            </a:extLst>
          </p:cNvPr>
          <p:cNvSpPr/>
          <p:nvPr/>
        </p:nvSpPr>
        <p:spPr>
          <a:xfrm>
            <a:off x="4363381" y="4087754"/>
            <a:ext cx="97128" cy="72900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7" name="Left Brace 46">
            <a:extLst>
              <a:ext uri="{FF2B5EF4-FFF2-40B4-BE49-F238E27FC236}">
                <a16:creationId xmlns:a16="http://schemas.microsoft.com/office/drawing/2014/main" id="{72C0A59F-1F23-1B01-2EFB-91E317EBCB84}"/>
              </a:ext>
            </a:extLst>
          </p:cNvPr>
          <p:cNvSpPr/>
          <p:nvPr/>
        </p:nvSpPr>
        <p:spPr>
          <a:xfrm>
            <a:off x="6326171" y="1841205"/>
            <a:ext cx="97128" cy="72900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8" name="Left Brace 47">
            <a:extLst>
              <a:ext uri="{FF2B5EF4-FFF2-40B4-BE49-F238E27FC236}">
                <a16:creationId xmlns:a16="http://schemas.microsoft.com/office/drawing/2014/main" id="{92D2A1CC-9D43-E4A9-546B-ED16E803B227}"/>
              </a:ext>
            </a:extLst>
          </p:cNvPr>
          <p:cNvSpPr/>
          <p:nvPr/>
        </p:nvSpPr>
        <p:spPr>
          <a:xfrm>
            <a:off x="3725713" y="1878930"/>
            <a:ext cx="97128" cy="72900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9" name="Left Brace 48">
            <a:extLst>
              <a:ext uri="{FF2B5EF4-FFF2-40B4-BE49-F238E27FC236}">
                <a16:creationId xmlns:a16="http://schemas.microsoft.com/office/drawing/2014/main" id="{91D85561-BD40-5883-2668-7F41233EB40E}"/>
              </a:ext>
            </a:extLst>
          </p:cNvPr>
          <p:cNvSpPr/>
          <p:nvPr/>
        </p:nvSpPr>
        <p:spPr>
          <a:xfrm>
            <a:off x="1774621" y="3985465"/>
            <a:ext cx="97128" cy="72900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3" name="Rectangle 52">
            <a:extLst>
              <a:ext uri="{FF2B5EF4-FFF2-40B4-BE49-F238E27FC236}">
                <a16:creationId xmlns:a16="http://schemas.microsoft.com/office/drawing/2014/main" id="{6654AC86-EEF2-3846-0A00-2B72BA437809}"/>
              </a:ext>
            </a:extLst>
          </p:cNvPr>
          <p:cNvSpPr/>
          <p:nvPr/>
        </p:nvSpPr>
        <p:spPr>
          <a:xfrm>
            <a:off x="4527594" y="3179499"/>
            <a:ext cx="914400" cy="11448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6" name="Rectangle 55">
            <a:extLst>
              <a:ext uri="{FF2B5EF4-FFF2-40B4-BE49-F238E27FC236}">
                <a16:creationId xmlns:a16="http://schemas.microsoft.com/office/drawing/2014/main" id="{7E9DB242-5F69-75C5-3B63-06B75CDF7118}"/>
              </a:ext>
            </a:extLst>
          </p:cNvPr>
          <p:cNvSpPr/>
          <p:nvPr/>
        </p:nvSpPr>
        <p:spPr>
          <a:xfrm>
            <a:off x="1925480" y="3427475"/>
            <a:ext cx="914400" cy="11448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7" name="Rectangle 56">
            <a:extLst>
              <a:ext uri="{FF2B5EF4-FFF2-40B4-BE49-F238E27FC236}">
                <a16:creationId xmlns:a16="http://schemas.microsoft.com/office/drawing/2014/main" id="{BF20BCBD-3BEE-024E-EACE-0C338C88CD82}"/>
              </a:ext>
            </a:extLst>
          </p:cNvPr>
          <p:cNvSpPr/>
          <p:nvPr/>
        </p:nvSpPr>
        <p:spPr>
          <a:xfrm>
            <a:off x="775090" y="1064173"/>
            <a:ext cx="914400" cy="11448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8" name="Rectangle 57">
            <a:extLst>
              <a:ext uri="{FF2B5EF4-FFF2-40B4-BE49-F238E27FC236}">
                <a16:creationId xmlns:a16="http://schemas.microsoft.com/office/drawing/2014/main" id="{339C5893-F5A6-5D75-E36D-2B38C7E732D9}"/>
              </a:ext>
            </a:extLst>
          </p:cNvPr>
          <p:cNvSpPr/>
          <p:nvPr/>
        </p:nvSpPr>
        <p:spPr>
          <a:xfrm>
            <a:off x="3820921" y="1317509"/>
            <a:ext cx="914400" cy="11448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9" name="Rectangle 58">
            <a:extLst>
              <a:ext uri="{FF2B5EF4-FFF2-40B4-BE49-F238E27FC236}">
                <a16:creationId xmlns:a16="http://schemas.microsoft.com/office/drawing/2014/main" id="{48420225-CB17-79B3-3E05-A53528D14644}"/>
              </a:ext>
            </a:extLst>
          </p:cNvPr>
          <p:cNvSpPr/>
          <p:nvPr/>
        </p:nvSpPr>
        <p:spPr>
          <a:xfrm>
            <a:off x="6452577" y="1200022"/>
            <a:ext cx="914400" cy="11448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547001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FD1101-79C3-8AA6-2DA7-BD5833B0B257}"/>
              </a:ext>
            </a:extLst>
          </p:cNvPr>
          <p:cNvPicPr>
            <a:picLocks noChangeAspect="1"/>
          </p:cNvPicPr>
          <p:nvPr/>
        </p:nvPicPr>
        <p:blipFill>
          <a:blip r:embed="rId2"/>
          <a:stretch>
            <a:fillRect/>
          </a:stretch>
        </p:blipFill>
        <p:spPr>
          <a:xfrm>
            <a:off x="4831551" y="2539207"/>
            <a:ext cx="3445378" cy="1986002"/>
          </a:xfrm>
          <a:prstGeom prst="rect">
            <a:avLst/>
          </a:prstGeom>
        </p:spPr>
      </p:pic>
      <p:pic>
        <p:nvPicPr>
          <p:cNvPr id="5" name="Picture 4">
            <a:extLst>
              <a:ext uri="{FF2B5EF4-FFF2-40B4-BE49-F238E27FC236}">
                <a16:creationId xmlns:a16="http://schemas.microsoft.com/office/drawing/2014/main" id="{FA90868E-3D04-DB9F-BE81-7F96F6CA01FA}"/>
              </a:ext>
            </a:extLst>
          </p:cNvPr>
          <p:cNvPicPr>
            <a:picLocks noChangeAspect="1"/>
          </p:cNvPicPr>
          <p:nvPr/>
        </p:nvPicPr>
        <p:blipFill>
          <a:blip r:embed="rId3"/>
          <a:stretch>
            <a:fillRect/>
          </a:stretch>
        </p:blipFill>
        <p:spPr>
          <a:xfrm>
            <a:off x="530853" y="274807"/>
            <a:ext cx="2377864" cy="1529242"/>
          </a:xfrm>
          <a:prstGeom prst="rect">
            <a:avLst/>
          </a:prstGeom>
        </p:spPr>
      </p:pic>
      <p:pic>
        <p:nvPicPr>
          <p:cNvPr id="7" name="Picture 6">
            <a:extLst>
              <a:ext uri="{FF2B5EF4-FFF2-40B4-BE49-F238E27FC236}">
                <a16:creationId xmlns:a16="http://schemas.microsoft.com/office/drawing/2014/main" id="{44412E57-CAEE-7662-3FC3-12E5BE1490E5}"/>
              </a:ext>
            </a:extLst>
          </p:cNvPr>
          <p:cNvPicPr>
            <a:picLocks noChangeAspect="1"/>
          </p:cNvPicPr>
          <p:nvPr/>
        </p:nvPicPr>
        <p:blipFill>
          <a:blip r:embed="rId4"/>
          <a:stretch>
            <a:fillRect/>
          </a:stretch>
        </p:blipFill>
        <p:spPr>
          <a:xfrm>
            <a:off x="2952296" y="242397"/>
            <a:ext cx="3239408" cy="2179708"/>
          </a:xfrm>
          <a:prstGeom prst="rect">
            <a:avLst/>
          </a:prstGeom>
        </p:spPr>
      </p:pic>
      <p:pic>
        <p:nvPicPr>
          <p:cNvPr id="9" name="Picture 8">
            <a:extLst>
              <a:ext uri="{FF2B5EF4-FFF2-40B4-BE49-F238E27FC236}">
                <a16:creationId xmlns:a16="http://schemas.microsoft.com/office/drawing/2014/main" id="{DA34D963-1023-10A3-F318-F3AC71518D85}"/>
              </a:ext>
            </a:extLst>
          </p:cNvPr>
          <p:cNvPicPr>
            <a:picLocks noChangeAspect="1"/>
          </p:cNvPicPr>
          <p:nvPr/>
        </p:nvPicPr>
        <p:blipFill>
          <a:blip r:embed="rId5"/>
          <a:stretch>
            <a:fillRect/>
          </a:stretch>
        </p:blipFill>
        <p:spPr>
          <a:xfrm>
            <a:off x="6385129" y="227422"/>
            <a:ext cx="1412934" cy="1624012"/>
          </a:xfrm>
          <a:prstGeom prst="rect">
            <a:avLst/>
          </a:prstGeom>
        </p:spPr>
      </p:pic>
      <p:pic>
        <p:nvPicPr>
          <p:cNvPr id="11" name="Picture 10">
            <a:extLst>
              <a:ext uri="{FF2B5EF4-FFF2-40B4-BE49-F238E27FC236}">
                <a16:creationId xmlns:a16="http://schemas.microsoft.com/office/drawing/2014/main" id="{17BB46E0-224B-D56A-E564-D09DE664E2F3}"/>
              </a:ext>
            </a:extLst>
          </p:cNvPr>
          <p:cNvPicPr>
            <a:picLocks noChangeAspect="1"/>
          </p:cNvPicPr>
          <p:nvPr/>
        </p:nvPicPr>
        <p:blipFill>
          <a:blip r:embed="rId6"/>
          <a:stretch>
            <a:fillRect/>
          </a:stretch>
        </p:blipFill>
        <p:spPr>
          <a:xfrm>
            <a:off x="1325323" y="2571750"/>
            <a:ext cx="3015407" cy="1843706"/>
          </a:xfrm>
          <a:prstGeom prst="rect">
            <a:avLst/>
          </a:prstGeom>
        </p:spPr>
      </p:pic>
      <p:sp>
        <p:nvSpPr>
          <p:cNvPr id="14" name="TextBox 13">
            <a:extLst>
              <a:ext uri="{FF2B5EF4-FFF2-40B4-BE49-F238E27FC236}">
                <a16:creationId xmlns:a16="http://schemas.microsoft.com/office/drawing/2014/main" id="{0731072A-AC3E-8CEE-EBB0-C6D17C3D587A}"/>
              </a:ext>
            </a:extLst>
          </p:cNvPr>
          <p:cNvSpPr txBox="1"/>
          <p:nvPr/>
        </p:nvSpPr>
        <p:spPr>
          <a:xfrm>
            <a:off x="2160432" y="355028"/>
            <a:ext cx="479618" cy="338554"/>
          </a:xfrm>
          <a:prstGeom prst="rect">
            <a:avLst/>
          </a:prstGeom>
          <a:noFill/>
        </p:spPr>
        <p:txBody>
          <a:bodyPr wrap="none" rtlCol="0">
            <a:spAutoFit/>
          </a:bodyPr>
          <a:lstStyle/>
          <a:p>
            <a:r>
              <a:rPr lang="en-US" sz="1600" b="1"/>
              <a:t>DH</a:t>
            </a:r>
          </a:p>
        </p:txBody>
      </p:sp>
      <p:sp>
        <p:nvSpPr>
          <p:cNvPr id="15" name="TextBox 14">
            <a:extLst>
              <a:ext uri="{FF2B5EF4-FFF2-40B4-BE49-F238E27FC236}">
                <a16:creationId xmlns:a16="http://schemas.microsoft.com/office/drawing/2014/main" id="{CF02ED89-43A3-2BDB-4819-1F494F11AF11}"/>
              </a:ext>
            </a:extLst>
          </p:cNvPr>
          <p:cNvSpPr txBox="1"/>
          <p:nvPr/>
        </p:nvSpPr>
        <p:spPr>
          <a:xfrm>
            <a:off x="4491820" y="359499"/>
            <a:ext cx="891591" cy="338554"/>
          </a:xfrm>
          <a:prstGeom prst="rect">
            <a:avLst/>
          </a:prstGeom>
          <a:noFill/>
        </p:spPr>
        <p:txBody>
          <a:bodyPr wrap="none" rtlCol="0">
            <a:spAutoFit/>
          </a:bodyPr>
          <a:lstStyle/>
          <a:p>
            <a:r>
              <a:rPr lang="en-US" sz="1600" b="1"/>
              <a:t>Google</a:t>
            </a:r>
          </a:p>
        </p:txBody>
      </p:sp>
      <p:sp>
        <p:nvSpPr>
          <p:cNvPr id="16" name="TextBox 15">
            <a:extLst>
              <a:ext uri="{FF2B5EF4-FFF2-40B4-BE49-F238E27FC236}">
                <a16:creationId xmlns:a16="http://schemas.microsoft.com/office/drawing/2014/main" id="{F1407BA6-F45F-C956-323D-D7D24162350D}"/>
              </a:ext>
            </a:extLst>
          </p:cNvPr>
          <p:cNvSpPr txBox="1"/>
          <p:nvPr/>
        </p:nvSpPr>
        <p:spPr>
          <a:xfrm>
            <a:off x="7677061" y="359499"/>
            <a:ext cx="697627" cy="338554"/>
          </a:xfrm>
          <a:prstGeom prst="rect">
            <a:avLst/>
          </a:prstGeom>
          <a:noFill/>
        </p:spPr>
        <p:txBody>
          <a:bodyPr wrap="none" rtlCol="0">
            <a:spAutoFit/>
          </a:bodyPr>
          <a:lstStyle/>
          <a:p>
            <a:r>
              <a:rPr lang="en-US" sz="1600" b="1"/>
              <a:t>MDIX</a:t>
            </a:r>
          </a:p>
        </p:txBody>
      </p:sp>
      <p:sp>
        <p:nvSpPr>
          <p:cNvPr id="17" name="TextBox 16">
            <a:extLst>
              <a:ext uri="{FF2B5EF4-FFF2-40B4-BE49-F238E27FC236}">
                <a16:creationId xmlns:a16="http://schemas.microsoft.com/office/drawing/2014/main" id="{7663E6D2-8918-C043-2223-3632F14DF6FB}"/>
              </a:ext>
            </a:extLst>
          </p:cNvPr>
          <p:cNvSpPr txBox="1"/>
          <p:nvPr/>
        </p:nvSpPr>
        <p:spPr>
          <a:xfrm>
            <a:off x="3165086" y="2527329"/>
            <a:ext cx="809837" cy="338554"/>
          </a:xfrm>
          <a:prstGeom prst="rect">
            <a:avLst/>
          </a:prstGeom>
          <a:noFill/>
        </p:spPr>
        <p:txBody>
          <a:bodyPr wrap="none" rtlCol="0">
            <a:spAutoFit/>
          </a:bodyPr>
          <a:lstStyle/>
          <a:p>
            <a:r>
              <a:rPr lang="en-US" sz="1600" b="1"/>
              <a:t>Redox</a:t>
            </a:r>
          </a:p>
        </p:txBody>
      </p:sp>
      <p:sp>
        <p:nvSpPr>
          <p:cNvPr id="18" name="TextBox 17">
            <a:extLst>
              <a:ext uri="{FF2B5EF4-FFF2-40B4-BE49-F238E27FC236}">
                <a16:creationId xmlns:a16="http://schemas.microsoft.com/office/drawing/2014/main" id="{D32C5E93-1CE4-B2BC-A112-19B8F8285703}"/>
              </a:ext>
            </a:extLst>
          </p:cNvPr>
          <p:cNvSpPr txBox="1"/>
          <p:nvPr/>
        </p:nvSpPr>
        <p:spPr>
          <a:xfrm>
            <a:off x="6145348" y="2583093"/>
            <a:ext cx="1539204" cy="307777"/>
          </a:xfrm>
          <a:prstGeom prst="rect">
            <a:avLst/>
          </a:prstGeom>
          <a:noFill/>
        </p:spPr>
        <p:txBody>
          <a:bodyPr wrap="none" rtlCol="0">
            <a:spAutoFit/>
          </a:bodyPr>
          <a:lstStyle/>
          <a:p>
            <a:r>
              <a:rPr lang="en-US" sz="1400" b="1">
                <a:solidFill>
                  <a:srgbClr val="C00000"/>
                </a:solidFill>
              </a:rPr>
              <a:t>Rec – in JSONC</a:t>
            </a:r>
          </a:p>
        </p:txBody>
      </p:sp>
      <p:sp>
        <p:nvSpPr>
          <p:cNvPr id="19" name="Left Brace 18">
            <a:extLst>
              <a:ext uri="{FF2B5EF4-FFF2-40B4-BE49-F238E27FC236}">
                <a16:creationId xmlns:a16="http://schemas.microsoft.com/office/drawing/2014/main" id="{68EAA0F6-7CE3-D211-3514-8581D39D19D4}"/>
              </a:ext>
            </a:extLst>
          </p:cNvPr>
          <p:cNvSpPr/>
          <p:nvPr/>
        </p:nvSpPr>
        <p:spPr>
          <a:xfrm>
            <a:off x="1187125" y="3976480"/>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16E3325E-D750-1EDF-EDDF-C4E390E802A0}"/>
              </a:ext>
            </a:extLst>
          </p:cNvPr>
          <p:cNvSpPr/>
          <p:nvPr/>
        </p:nvSpPr>
        <p:spPr>
          <a:xfrm>
            <a:off x="1174311" y="2620176"/>
            <a:ext cx="93316" cy="12522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195E7E2A-2AF0-EE7C-5E39-45810B0C0327}"/>
              </a:ext>
            </a:extLst>
          </p:cNvPr>
          <p:cNvSpPr/>
          <p:nvPr/>
        </p:nvSpPr>
        <p:spPr>
          <a:xfrm>
            <a:off x="4755983" y="3976480"/>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1E459B2C-C6C3-3C93-6DFF-33D5A4C5F829}"/>
              </a:ext>
            </a:extLst>
          </p:cNvPr>
          <p:cNvSpPr/>
          <p:nvPr/>
        </p:nvSpPr>
        <p:spPr>
          <a:xfrm>
            <a:off x="4743169" y="2620176"/>
            <a:ext cx="93316" cy="12522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3" name="Left Brace 22">
            <a:extLst>
              <a:ext uri="{FF2B5EF4-FFF2-40B4-BE49-F238E27FC236}">
                <a16:creationId xmlns:a16="http://schemas.microsoft.com/office/drawing/2014/main" id="{F6BA6E23-3809-C889-BFB8-3F51299A9628}"/>
              </a:ext>
            </a:extLst>
          </p:cNvPr>
          <p:cNvSpPr/>
          <p:nvPr/>
        </p:nvSpPr>
        <p:spPr>
          <a:xfrm>
            <a:off x="2892723" y="2052688"/>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B257D4D9-1865-4664-89F3-E73DA20D8333}"/>
              </a:ext>
            </a:extLst>
          </p:cNvPr>
          <p:cNvSpPr/>
          <p:nvPr/>
        </p:nvSpPr>
        <p:spPr>
          <a:xfrm>
            <a:off x="2862092" y="277763"/>
            <a:ext cx="93316" cy="12522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A0245433-0732-4EA1-9EBF-0F10B4CCF196}"/>
              </a:ext>
            </a:extLst>
          </p:cNvPr>
          <p:cNvSpPr/>
          <p:nvPr/>
        </p:nvSpPr>
        <p:spPr>
          <a:xfrm>
            <a:off x="6248097" y="1598701"/>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75B441A1-4FB6-A247-A830-910149C908E0}"/>
              </a:ext>
            </a:extLst>
          </p:cNvPr>
          <p:cNvSpPr/>
          <p:nvPr/>
        </p:nvSpPr>
        <p:spPr>
          <a:xfrm>
            <a:off x="6235283" y="242397"/>
            <a:ext cx="93316" cy="12522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7" name="Left Brace 26">
            <a:extLst>
              <a:ext uri="{FF2B5EF4-FFF2-40B4-BE49-F238E27FC236}">
                <a16:creationId xmlns:a16="http://schemas.microsoft.com/office/drawing/2014/main" id="{59E47FA5-67C6-C1E6-53AE-9F92E6629244}"/>
              </a:ext>
            </a:extLst>
          </p:cNvPr>
          <p:cNvSpPr/>
          <p:nvPr/>
        </p:nvSpPr>
        <p:spPr>
          <a:xfrm>
            <a:off x="382594" y="413286"/>
            <a:ext cx="93316" cy="12522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Rectangle 27">
            <a:extLst>
              <a:ext uri="{FF2B5EF4-FFF2-40B4-BE49-F238E27FC236}">
                <a16:creationId xmlns:a16="http://schemas.microsoft.com/office/drawing/2014/main" id="{96187F1A-DB15-B3EB-CFB0-00F501111618}"/>
              </a:ext>
            </a:extLst>
          </p:cNvPr>
          <p:cNvSpPr/>
          <p:nvPr/>
        </p:nvSpPr>
        <p:spPr>
          <a:xfrm>
            <a:off x="5158425" y="3120517"/>
            <a:ext cx="2176761" cy="11735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9" name="Rectangle 28">
            <a:extLst>
              <a:ext uri="{FF2B5EF4-FFF2-40B4-BE49-F238E27FC236}">
                <a16:creationId xmlns:a16="http://schemas.microsoft.com/office/drawing/2014/main" id="{048C074B-9851-6CB5-AC6B-7E041F3BBE96}"/>
              </a:ext>
            </a:extLst>
          </p:cNvPr>
          <p:cNvSpPr/>
          <p:nvPr/>
        </p:nvSpPr>
        <p:spPr>
          <a:xfrm>
            <a:off x="1488060" y="3324852"/>
            <a:ext cx="2176761" cy="11735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4" name="Rectangle 33">
            <a:extLst>
              <a:ext uri="{FF2B5EF4-FFF2-40B4-BE49-F238E27FC236}">
                <a16:creationId xmlns:a16="http://schemas.microsoft.com/office/drawing/2014/main" id="{05093C2F-09B5-5248-0860-3E5B5FF79AE0}"/>
              </a:ext>
            </a:extLst>
          </p:cNvPr>
          <p:cNvSpPr/>
          <p:nvPr/>
        </p:nvSpPr>
        <p:spPr>
          <a:xfrm>
            <a:off x="760152" y="819866"/>
            <a:ext cx="2176761" cy="11735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noFill/>
            </a:endParaRPr>
          </a:p>
        </p:txBody>
      </p:sp>
    </p:spTree>
    <p:extLst>
      <p:ext uri="{BB962C8B-B14F-4D97-AF65-F5344CB8AC3E}">
        <p14:creationId xmlns:p14="http://schemas.microsoft.com/office/powerpoint/2010/main" val="1041177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BFA61F-F0A1-71FC-007D-F1F593258D17}"/>
              </a:ext>
            </a:extLst>
          </p:cNvPr>
          <p:cNvPicPr>
            <a:picLocks noChangeAspect="1"/>
          </p:cNvPicPr>
          <p:nvPr/>
        </p:nvPicPr>
        <p:blipFill>
          <a:blip r:embed="rId2"/>
          <a:stretch>
            <a:fillRect/>
          </a:stretch>
        </p:blipFill>
        <p:spPr>
          <a:xfrm>
            <a:off x="51660" y="1663332"/>
            <a:ext cx="2353170" cy="2742768"/>
          </a:xfrm>
          <a:prstGeom prst="rect">
            <a:avLst/>
          </a:prstGeom>
        </p:spPr>
      </p:pic>
      <p:pic>
        <p:nvPicPr>
          <p:cNvPr id="15" name="Picture 14">
            <a:extLst>
              <a:ext uri="{FF2B5EF4-FFF2-40B4-BE49-F238E27FC236}">
                <a16:creationId xmlns:a16="http://schemas.microsoft.com/office/drawing/2014/main" id="{5F023FC8-A176-121B-1AD5-81CAC9BE2EF4}"/>
              </a:ext>
            </a:extLst>
          </p:cNvPr>
          <p:cNvPicPr>
            <a:picLocks noChangeAspect="1"/>
          </p:cNvPicPr>
          <p:nvPr/>
        </p:nvPicPr>
        <p:blipFill>
          <a:blip r:embed="rId3"/>
          <a:stretch>
            <a:fillRect/>
          </a:stretch>
        </p:blipFill>
        <p:spPr>
          <a:xfrm>
            <a:off x="2187858" y="1597733"/>
            <a:ext cx="2293293" cy="2873967"/>
          </a:xfrm>
          <a:prstGeom prst="rect">
            <a:avLst/>
          </a:prstGeom>
        </p:spPr>
      </p:pic>
      <p:sp>
        <p:nvSpPr>
          <p:cNvPr id="2" name="Text Placeholder 1">
            <a:extLst>
              <a:ext uri="{FF2B5EF4-FFF2-40B4-BE49-F238E27FC236}">
                <a16:creationId xmlns:a16="http://schemas.microsoft.com/office/drawing/2014/main" id="{11BD6B29-CBD6-850C-1788-73EFE4F63603}"/>
              </a:ext>
            </a:extLst>
          </p:cNvPr>
          <p:cNvSpPr>
            <a:spLocks noGrp="1"/>
          </p:cNvSpPr>
          <p:nvPr>
            <p:ph type="body" sz="quarter" idx="31"/>
          </p:nvPr>
        </p:nvSpPr>
        <p:spPr/>
        <p:txBody>
          <a:bodyPr/>
          <a:lstStyle/>
          <a:p>
            <a:r>
              <a:rPr lang="en-US"/>
              <a:t>Organization (</a:t>
            </a:r>
            <a:r>
              <a:rPr lang="en-US" err="1"/>
              <a:t>providerOrganization</a:t>
            </a:r>
            <a:r>
              <a:rPr lang="en-US"/>
              <a:t>)</a:t>
            </a:r>
          </a:p>
        </p:txBody>
      </p:sp>
      <p:pic>
        <p:nvPicPr>
          <p:cNvPr id="7" name="Picture 6">
            <a:extLst>
              <a:ext uri="{FF2B5EF4-FFF2-40B4-BE49-F238E27FC236}">
                <a16:creationId xmlns:a16="http://schemas.microsoft.com/office/drawing/2014/main" id="{1C4417B1-C9E1-1816-89BB-80E89864ECC5}"/>
              </a:ext>
            </a:extLst>
          </p:cNvPr>
          <p:cNvPicPr>
            <a:picLocks noChangeAspect="1"/>
          </p:cNvPicPr>
          <p:nvPr/>
        </p:nvPicPr>
        <p:blipFill>
          <a:blip r:embed="rId4"/>
          <a:stretch>
            <a:fillRect/>
          </a:stretch>
        </p:blipFill>
        <p:spPr>
          <a:xfrm>
            <a:off x="6225152" y="189172"/>
            <a:ext cx="2567552" cy="1026269"/>
          </a:xfrm>
          <a:prstGeom prst="rect">
            <a:avLst/>
          </a:prstGeom>
        </p:spPr>
      </p:pic>
      <p:sp>
        <p:nvSpPr>
          <p:cNvPr id="8" name="TextBox 7">
            <a:extLst>
              <a:ext uri="{FF2B5EF4-FFF2-40B4-BE49-F238E27FC236}">
                <a16:creationId xmlns:a16="http://schemas.microsoft.com/office/drawing/2014/main" id="{11295472-1D19-F714-EE2A-E40CABD19466}"/>
              </a:ext>
            </a:extLst>
          </p:cNvPr>
          <p:cNvSpPr txBox="1"/>
          <p:nvPr/>
        </p:nvSpPr>
        <p:spPr>
          <a:xfrm>
            <a:off x="551311" y="1149435"/>
            <a:ext cx="678391" cy="276999"/>
          </a:xfrm>
          <a:prstGeom prst="rect">
            <a:avLst/>
          </a:prstGeom>
          <a:noFill/>
        </p:spPr>
        <p:txBody>
          <a:bodyPr wrap="none" rtlCol="0">
            <a:spAutoFit/>
          </a:bodyPr>
          <a:lstStyle/>
          <a:p>
            <a:r>
              <a:rPr lang="en-US" sz="1200"/>
              <a:t>Google</a:t>
            </a:r>
          </a:p>
        </p:txBody>
      </p:sp>
      <p:sp>
        <p:nvSpPr>
          <p:cNvPr id="11" name="TextBox 10">
            <a:extLst>
              <a:ext uri="{FF2B5EF4-FFF2-40B4-BE49-F238E27FC236}">
                <a16:creationId xmlns:a16="http://schemas.microsoft.com/office/drawing/2014/main" id="{26383BFC-7BCB-F181-B63A-404D254FB3A8}"/>
              </a:ext>
            </a:extLst>
          </p:cNvPr>
          <p:cNvSpPr txBox="1"/>
          <p:nvPr/>
        </p:nvSpPr>
        <p:spPr>
          <a:xfrm>
            <a:off x="2736572" y="1149435"/>
            <a:ext cx="569387" cy="276999"/>
          </a:xfrm>
          <a:prstGeom prst="rect">
            <a:avLst/>
          </a:prstGeom>
          <a:noFill/>
        </p:spPr>
        <p:txBody>
          <a:bodyPr wrap="none" rtlCol="0">
            <a:spAutoFit/>
          </a:bodyPr>
          <a:lstStyle/>
          <a:p>
            <a:r>
              <a:rPr lang="en-US" sz="1200"/>
              <a:t>MDIX</a:t>
            </a:r>
          </a:p>
        </p:txBody>
      </p:sp>
      <p:pic>
        <p:nvPicPr>
          <p:cNvPr id="13" name="Picture 12">
            <a:extLst>
              <a:ext uri="{FF2B5EF4-FFF2-40B4-BE49-F238E27FC236}">
                <a16:creationId xmlns:a16="http://schemas.microsoft.com/office/drawing/2014/main" id="{9B2AAD5D-3004-765C-E6F7-579BA8787B6C}"/>
              </a:ext>
            </a:extLst>
          </p:cNvPr>
          <p:cNvPicPr>
            <a:picLocks noChangeAspect="1"/>
          </p:cNvPicPr>
          <p:nvPr/>
        </p:nvPicPr>
        <p:blipFill rotWithShape="1">
          <a:blip r:embed="rId5"/>
          <a:srcRect t="2424"/>
          <a:stretch/>
        </p:blipFill>
        <p:spPr>
          <a:xfrm>
            <a:off x="4305798" y="1593750"/>
            <a:ext cx="2485034" cy="2741056"/>
          </a:xfrm>
          <a:prstGeom prst="rect">
            <a:avLst/>
          </a:prstGeom>
        </p:spPr>
      </p:pic>
      <p:pic>
        <p:nvPicPr>
          <p:cNvPr id="19" name="Picture 18">
            <a:extLst>
              <a:ext uri="{FF2B5EF4-FFF2-40B4-BE49-F238E27FC236}">
                <a16:creationId xmlns:a16="http://schemas.microsoft.com/office/drawing/2014/main" id="{B1F137BC-282E-8C02-CEA3-C15B6A87A098}"/>
              </a:ext>
            </a:extLst>
          </p:cNvPr>
          <p:cNvPicPr>
            <a:picLocks noChangeAspect="1"/>
          </p:cNvPicPr>
          <p:nvPr/>
        </p:nvPicPr>
        <p:blipFill>
          <a:blip r:embed="rId6"/>
          <a:stretch>
            <a:fillRect/>
          </a:stretch>
        </p:blipFill>
        <p:spPr>
          <a:xfrm>
            <a:off x="6444111" y="1529012"/>
            <a:ext cx="2712158" cy="3140613"/>
          </a:xfrm>
          <a:prstGeom prst="rect">
            <a:avLst/>
          </a:prstGeom>
        </p:spPr>
      </p:pic>
      <p:sp>
        <p:nvSpPr>
          <p:cNvPr id="20" name="TextBox 19">
            <a:extLst>
              <a:ext uri="{FF2B5EF4-FFF2-40B4-BE49-F238E27FC236}">
                <a16:creationId xmlns:a16="http://schemas.microsoft.com/office/drawing/2014/main" id="{3BE14E4D-EB5C-FC86-2517-413BFE77B144}"/>
              </a:ext>
            </a:extLst>
          </p:cNvPr>
          <p:cNvSpPr txBox="1"/>
          <p:nvPr/>
        </p:nvSpPr>
        <p:spPr>
          <a:xfrm>
            <a:off x="5159652" y="1149435"/>
            <a:ext cx="627095" cy="276999"/>
          </a:xfrm>
          <a:prstGeom prst="rect">
            <a:avLst/>
          </a:prstGeom>
          <a:noFill/>
        </p:spPr>
        <p:txBody>
          <a:bodyPr wrap="none" rtlCol="0">
            <a:spAutoFit/>
          </a:bodyPr>
          <a:lstStyle/>
          <a:p>
            <a:r>
              <a:rPr lang="en-US" sz="1200"/>
              <a:t>Redox</a:t>
            </a:r>
          </a:p>
        </p:txBody>
      </p:sp>
      <p:sp>
        <p:nvSpPr>
          <p:cNvPr id="21" name="TextBox 20">
            <a:extLst>
              <a:ext uri="{FF2B5EF4-FFF2-40B4-BE49-F238E27FC236}">
                <a16:creationId xmlns:a16="http://schemas.microsoft.com/office/drawing/2014/main" id="{52C8AA88-947F-A0ED-36B7-E312EBE5E5CD}"/>
              </a:ext>
            </a:extLst>
          </p:cNvPr>
          <p:cNvSpPr txBox="1"/>
          <p:nvPr/>
        </p:nvSpPr>
        <p:spPr>
          <a:xfrm>
            <a:off x="7326892" y="1149435"/>
            <a:ext cx="457176" cy="276999"/>
          </a:xfrm>
          <a:prstGeom prst="rect">
            <a:avLst/>
          </a:prstGeom>
          <a:noFill/>
        </p:spPr>
        <p:txBody>
          <a:bodyPr wrap="none" rtlCol="0">
            <a:spAutoFit/>
          </a:bodyPr>
          <a:lstStyle/>
          <a:p>
            <a:r>
              <a:rPr lang="en-US" sz="1200"/>
              <a:t>Rec</a:t>
            </a:r>
          </a:p>
        </p:txBody>
      </p:sp>
      <p:cxnSp>
        <p:nvCxnSpPr>
          <p:cNvPr id="22" name="Straight Connector 21">
            <a:extLst>
              <a:ext uri="{FF2B5EF4-FFF2-40B4-BE49-F238E27FC236}">
                <a16:creationId xmlns:a16="http://schemas.microsoft.com/office/drawing/2014/main" id="{45F8D88C-D8F2-612C-ACD3-A26C2927B7FB}"/>
              </a:ext>
            </a:extLst>
          </p:cNvPr>
          <p:cNvCxnSpPr>
            <a:cxnSpLocks/>
          </p:cNvCxnSpPr>
          <p:nvPr/>
        </p:nvCxnSpPr>
        <p:spPr>
          <a:xfrm>
            <a:off x="6548846" y="166333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052F75D7-ACB1-5E1C-148D-EBB69B7176E2}"/>
              </a:ext>
            </a:extLst>
          </p:cNvPr>
          <p:cNvCxnSpPr>
            <a:cxnSpLocks/>
          </p:cNvCxnSpPr>
          <p:nvPr/>
        </p:nvCxnSpPr>
        <p:spPr>
          <a:xfrm>
            <a:off x="6512683" y="1861931"/>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7F6BFCED-87D8-DB80-0B52-0508F06CB323}"/>
              </a:ext>
            </a:extLst>
          </p:cNvPr>
          <p:cNvCxnSpPr>
            <a:cxnSpLocks/>
          </p:cNvCxnSpPr>
          <p:nvPr/>
        </p:nvCxnSpPr>
        <p:spPr>
          <a:xfrm>
            <a:off x="6512683" y="1965253"/>
            <a:ext cx="1809591" cy="0"/>
          </a:xfrm>
          <a:prstGeom prst="line">
            <a:avLst/>
          </a:prstGeom>
          <a:ln w="28575">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3AC0B2BD-177C-8EDA-EBDD-20F25685ED1F}"/>
              </a:ext>
            </a:extLst>
          </p:cNvPr>
          <p:cNvCxnSpPr>
            <a:cxnSpLocks/>
          </p:cNvCxnSpPr>
          <p:nvPr/>
        </p:nvCxnSpPr>
        <p:spPr>
          <a:xfrm>
            <a:off x="4415561" y="1735658"/>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DC2E4E66-CCEA-D49B-01D1-B0FC8D23FA8C}"/>
              </a:ext>
            </a:extLst>
          </p:cNvPr>
          <p:cNvCxnSpPr>
            <a:cxnSpLocks/>
          </p:cNvCxnSpPr>
          <p:nvPr/>
        </p:nvCxnSpPr>
        <p:spPr>
          <a:xfrm>
            <a:off x="4415561" y="1903261"/>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B4CFC9AB-1C20-7EC5-C5EE-E2A2F35034FB}"/>
              </a:ext>
            </a:extLst>
          </p:cNvPr>
          <p:cNvCxnSpPr>
            <a:cxnSpLocks/>
          </p:cNvCxnSpPr>
          <p:nvPr/>
        </p:nvCxnSpPr>
        <p:spPr>
          <a:xfrm>
            <a:off x="2230300" y="1975585"/>
            <a:ext cx="1809591" cy="0"/>
          </a:xfrm>
          <a:prstGeom prst="line">
            <a:avLst/>
          </a:prstGeom>
          <a:ln w="28575">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8CDAD688-948D-8D02-164E-4445DF0EE06E}"/>
              </a:ext>
            </a:extLst>
          </p:cNvPr>
          <p:cNvCxnSpPr>
            <a:cxnSpLocks/>
          </p:cNvCxnSpPr>
          <p:nvPr/>
        </p:nvCxnSpPr>
        <p:spPr>
          <a:xfrm>
            <a:off x="2187858" y="170466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84D51311-6FF3-07EB-686D-65F5D9E15DED}"/>
              </a:ext>
            </a:extLst>
          </p:cNvPr>
          <p:cNvCxnSpPr>
            <a:cxnSpLocks/>
          </p:cNvCxnSpPr>
          <p:nvPr/>
        </p:nvCxnSpPr>
        <p:spPr>
          <a:xfrm>
            <a:off x="2187858" y="1879567"/>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F3D08D12-BA9F-68F8-850D-941AEC562BFC}"/>
              </a:ext>
            </a:extLst>
          </p:cNvPr>
          <p:cNvCxnSpPr>
            <a:cxnSpLocks/>
          </p:cNvCxnSpPr>
          <p:nvPr/>
        </p:nvCxnSpPr>
        <p:spPr>
          <a:xfrm>
            <a:off x="171609" y="1967684"/>
            <a:ext cx="1809591" cy="0"/>
          </a:xfrm>
          <a:prstGeom prst="line">
            <a:avLst/>
          </a:prstGeom>
          <a:ln w="28575">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4F0AA50A-84B5-7055-4A37-172DBB6B19C9}"/>
              </a:ext>
            </a:extLst>
          </p:cNvPr>
          <p:cNvCxnSpPr>
            <a:cxnSpLocks/>
          </p:cNvCxnSpPr>
          <p:nvPr/>
        </p:nvCxnSpPr>
        <p:spPr>
          <a:xfrm>
            <a:off x="129167" y="1856168"/>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33" name="Left Brace 32">
            <a:extLst>
              <a:ext uri="{FF2B5EF4-FFF2-40B4-BE49-F238E27FC236}">
                <a16:creationId xmlns:a16="http://schemas.microsoft.com/office/drawing/2014/main" id="{D6B12B06-9016-EBCB-1D63-60718AAE8BF4}"/>
              </a:ext>
            </a:extLst>
          </p:cNvPr>
          <p:cNvSpPr/>
          <p:nvPr/>
        </p:nvSpPr>
        <p:spPr>
          <a:xfrm>
            <a:off x="39754" y="2033284"/>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4C256D37-8B43-4DEB-D1B4-8FC2AA999211}"/>
              </a:ext>
            </a:extLst>
          </p:cNvPr>
          <p:cNvSpPr/>
          <p:nvPr/>
        </p:nvSpPr>
        <p:spPr>
          <a:xfrm>
            <a:off x="34159" y="2699437"/>
            <a:ext cx="114978" cy="7618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5" name="Left Brace 34">
            <a:extLst>
              <a:ext uri="{FF2B5EF4-FFF2-40B4-BE49-F238E27FC236}">
                <a16:creationId xmlns:a16="http://schemas.microsoft.com/office/drawing/2014/main" id="{F1442BBD-00CB-6B58-BC0E-9D5B3B94AB6D}"/>
              </a:ext>
            </a:extLst>
          </p:cNvPr>
          <p:cNvSpPr/>
          <p:nvPr/>
        </p:nvSpPr>
        <p:spPr>
          <a:xfrm>
            <a:off x="68061" y="3680260"/>
            <a:ext cx="86671" cy="44806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2" name="Left Brace 41">
            <a:extLst>
              <a:ext uri="{FF2B5EF4-FFF2-40B4-BE49-F238E27FC236}">
                <a16:creationId xmlns:a16="http://schemas.microsoft.com/office/drawing/2014/main" id="{F96DE972-FF4A-3100-6082-6B7E10B855FE}"/>
              </a:ext>
            </a:extLst>
          </p:cNvPr>
          <p:cNvSpPr/>
          <p:nvPr/>
        </p:nvSpPr>
        <p:spPr>
          <a:xfrm>
            <a:off x="2209588" y="2050867"/>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Left Brace 42">
            <a:extLst>
              <a:ext uri="{FF2B5EF4-FFF2-40B4-BE49-F238E27FC236}">
                <a16:creationId xmlns:a16="http://schemas.microsoft.com/office/drawing/2014/main" id="{D691D69A-9F69-2B1E-793A-15CA9964E7A6}"/>
              </a:ext>
            </a:extLst>
          </p:cNvPr>
          <p:cNvSpPr/>
          <p:nvPr/>
        </p:nvSpPr>
        <p:spPr>
          <a:xfrm>
            <a:off x="2203993" y="2717020"/>
            <a:ext cx="114978" cy="7618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4" name="Left Brace 43">
            <a:extLst>
              <a:ext uri="{FF2B5EF4-FFF2-40B4-BE49-F238E27FC236}">
                <a16:creationId xmlns:a16="http://schemas.microsoft.com/office/drawing/2014/main" id="{879505E0-611E-7EB7-4266-67FD2820208B}"/>
              </a:ext>
            </a:extLst>
          </p:cNvPr>
          <p:cNvSpPr/>
          <p:nvPr/>
        </p:nvSpPr>
        <p:spPr>
          <a:xfrm>
            <a:off x="2237895" y="3697843"/>
            <a:ext cx="86671" cy="44806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5" name="Left Brace 44">
            <a:extLst>
              <a:ext uri="{FF2B5EF4-FFF2-40B4-BE49-F238E27FC236}">
                <a16:creationId xmlns:a16="http://schemas.microsoft.com/office/drawing/2014/main" id="{701CB926-8DFA-5593-F6E3-22AEC45A1AAD}"/>
              </a:ext>
            </a:extLst>
          </p:cNvPr>
          <p:cNvSpPr/>
          <p:nvPr/>
        </p:nvSpPr>
        <p:spPr>
          <a:xfrm>
            <a:off x="4281931" y="1975585"/>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e 45">
            <a:extLst>
              <a:ext uri="{FF2B5EF4-FFF2-40B4-BE49-F238E27FC236}">
                <a16:creationId xmlns:a16="http://schemas.microsoft.com/office/drawing/2014/main" id="{75AB32AF-B97E-8D09-8CFA-0C7003F4A788}"/>
              </a:ext>
            </a:extLst>
          </p:cNvPr>
          <p:cNvSpPr/>
          <p:nvPr/>
        </p:nvSpPr>
        <p:spPr>
          <a:xfrm>
            <a:off x="4276336" y="2641738"/>
            <a:ext cx="114978" cy="7618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7" name="Left Brace 46">
            <a:extLst>
              <a:ext uri="{FF2B5EF4-FFF2-40B4-BE49-F238E27FC236}">
                <a16:creationId xmlns:a16="http://schemas.microsoft.com/office/drawing/2014/main" id="{159A4378-56A6-EF20-F128-D0544C53CCB9}"/>
              </a:ext>
            </a:extLst>
          </p:cNvPr>
          <p:cNvSpPr/>
          <p:nvPr/>
        </p:nvSpPr>
        <p:spPr>
          <a:xfrm>
            <a:off x="4310238" y="3622561"/>
            <a:ext cx="86671" cy="44806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2" name="Left Brace 51">
            <a:extLst>
              <a:ext uri="{FF2B5EF4-FFF2-40B4-BE49-F238E27FC236}">
                <a16:creationId xmlns:a16="http://schemas.microsoft.com/office/drawing/2014/main" id="{D45DCBA0-033A-4128-13EE-F4B2DEC27383}"/>
              </a:ext>
            </a:extLst>
          </p:cNvPr>
          <p:cNvSpPr/>
          <p:nvPr/>
        </p:nvSpPr>
        <p:spPr>
          <a:xfrm>
            <a:off x="6417028" y="2050867"/>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e 52">
            <a:extLst>
              <a:ext uri="{FF2B5EF4-FFF2-40B4-BE49-F238E27FC236}">
                <a16:creationId xmlns:a16="http://schemas.microsoft.com/office/drawing/2014/main" id="{26E8F9AE-8FF7-531D-F21A-08F5A3D610E5}"/>
              </a:ext>
            </a:extLst>
          </p:cNvPr>
          <p:cNvSpPr/>
          <p:nvPr/>
        </p:nvSpPr>
        <p:spPr>
          <a:xfrm>
            <a:off x="6411433" y="2717020"/>
            <a:ext cx="114978" cy="7618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4" name="Left Brace 53">
            <a:extLst>
              <a:ext uri="{FF2B5EF4-FFF2-40B4-BE49-F238E27FC236}">
                <a16:creationId xmlns:a16="http://schemas.microsoft.com/office/drawing/2014/main" id="{F83E27BE-4E5E-B7CB-4032-0157EE614924}"/>
              </a:ext>
            </a:extLst>
          </p:cNvPr>
          <p:cNvSpPr/>
          <p:nvPr/>
        </p:nvSpPr>
        <p:spPr>
          <a:xfrm>
            <a:off x="6445335" y="3816661"/>
            <a:ext cx="86671" cy="44806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55" name="Straight Connector 54">
            <a:extLst>
              <a:ext uri="{FF2B5EF4-FFF2-40B4-BE49-F238E27FC236}">
                <a16:creationId xmlns:a16="http://schemas.microsoft.com/office/drawing/2014/main" id="{8E180141-2F8F-6209-22AB-21E9F842B238}"/>
              </a:ext>
            </a:extLst>
          </p:cNvPr>
          <p:cNvCxnSpPr>
            <a:cxnSpLocks/>
          </p:cNvCxnSpPr>
          <p:nvPr/>
        </p:nvCxnSpPr>
        <p:spPr>
          <a:xfrm>
            <a:off x="171609" y="2646303"/>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AE566F4B-9307-4363-0F98-382EF773F65D}"/>
              </a:ext>
            </a:extLst>
          </p:cNvPr>
          <p:cNvCxnSpPr>
            <a:cxnSpLocks/>
          </p:cNvCxnSpPr>
          <p:nvPr/>
        </p:nvCxnSpPr>
        <p:spPr>
          <a:xfrm>
            <a:off x="2237895" y="2641738"/>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83C05A12-56DE-FDE2-1353-F57273AD1880}"/>
              </a:ext>
            </a:extLst>
          </p:cNvPr>
          <p:cNvCxnSpPr>
            <a:cxnSpLocks/>
          </p:cNvCxnSpPr>
          <p:nvPr/>
        </p:nvCxnSpPr>
        <p:spPr>
          <a:xfrm>
            <a:off x="4305798" y="2567843"/>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B2EFE452-BBE3-5371-BC85-DB7BC5FE46C4}"/>
              </a:ext>
            </a:extLst>
          </p:cNvPr>
          <p:cNvCxnSpPr>
            <a:cxnSpLocks/>
          </p:cNvCxnSpPr>
          <p:nvPr/>
        </p:nvCxnSpPr>
        <p:spPr>
          <a:xfrm>
            <a:off x="6512683" y="2699437"/>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993CE566-7EAD-F896-E031-19A04F715858}"/>
              </a:ext>
            </a:extLst>
          </p:cNvPr>
          <p:cNvCxnSpPr>
            <a:cxnSpLocks/>
          </p:cNvCxnSpPr>
          <p:nvPr/>
        </p:nvCxnSpPr>
        <p:spPr>
          <a:xfrm>
            <a:off x="6512683" y="4579898"/>
            <a:ext cx="905839" cy="0"/>
          </a:xfrm>
          <a:prstGeom prst="line">
            <a:avLst/>
          </a:prstGeom>
          <a:ln w="28575">
            <a:solidFill>
              <a:srgbClr val="919D9D"/>
            </a:solidFill>
          </a:ln>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04F47D8F-2D64-342C-271F-15504CA0A81A}"/>
              </a:ext>
            </a:extLst>
          </p:cNvPr>
          <p:cNvCxnSpPr>
            <a:cxnSpLocks/>
          </p:cNvCxnSpPr>
          <p:nvPr/>
        </p:nvCxnSpPr>
        <p:spPr>
          <a:xfrm>
            <a:off x="4305798" y="4264724"/>
            <a:ext cx="905839" cy="0"/>
          </a:xfrm>
          <a:prstGeom prst="line">
            <a:avLst/>
          </a:prstGeom>
          <a:ln w="28575">
            <a:solidFill>
              <a:srgbClr val="919D9D"/>
            </a:solidFill>
          </a:ln>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A737C29E-FF09-F97B-17AC-CDA5CC98ACF9}"/>
              </a:ext>
            </a:extLst>
          </p:cNvPr>
          <p:cNvCxnSpPr>
            <a:cxnSpLocks/>
          </p:cNvCxnSpPr>
          <p:nvPr/>
        </p:nvCxnSpPr>
        <p:spPr>
          <a:xfrm>
            <a:off x="51660" y="4300886"/>
            <a:ext cx="905839" cy="0"/>
          </a:xfrm>
          <a:prstGeom prst="line">
            <a:avLst/>
          </a:prstGeom>
          <a:ln w="28575">
            <a:solidFill>
              <a:srgbClr val="919D9D"/>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34794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023016" y="1857220"/>
            <a:ext cx="3977391" cy="1255737"/>
          </a:xfrm>
        </p:spPr>
        <p:txBody>
          <a:bodyPr/>
          <a:lstStyle/>
          <a:p>
            <a:pPr marL="0" indent="0">
              <a:buNone/>
            </a:pPr>
            <a:r>
              <a:rPr lang="en-US" sz="2800" b="1">
                <a:solidFill>
                  <a:srgbClr val="0057B8"/>
                </a:solidFill>
              </a:rPr>
              <a:t>Problem</a:t>
            </a:r>
          </a:p>
        </p:txBody>
      </p:sp>
    </p:spTree>
    <p:extLst>
      <p:ext uri="{BB962C8B-B14F-4D97-AF65-F5344CB8AC3E}">
        <p14:creationId xmlns:p14="http://schemas.microsoft.com/office/powerpoint/2010/main" val="2247480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BE61D039-532F-9658-88D0-C98256F6662B}"/>
              </a:ext>
            </a:extLst>
          </p:cNvPr>
          <p:cNvPicPr>
            <a:picLocks noChangeAspect="1"/>
          </p:cNvPicPr>
          <p:nvPr/>
        </p:nvPicPr>
        <p:blipFill>
          <a:blip r:embed="rId3"/>
          <a:stretch>
            <a:fillRect/>
          </a:stretch>
        </p:blipFill>
        <p:spPr>
          <a:xfrm>
            <a:off x="5318997" y="2612887"/>
            <a:ext cx="2920406" cy="2638321"/>
          </a:xfrm>
          <a:prstGeom prst="rect">
            <a:avLst/>
          </a:prstGeom>
        </p:spPr>
      </p:pic>
      <p:pic>
        <p:nvPicPr>
          <p:cNvPr id="7" name="Picture 6">
            <a:extLst>
              <a:ext uri="{FF2B5EF4-FFF2-40B4-BE49-F238E27FC236}">
                <a16:creationId xmlns:a16="http://schemas.microsoft.com/office/drawing/2014/main" id="{449DF63B-1D3A-C9E2-EA94-6082984BCB3F}"/>
              </a:ext>
            </a:extLst>
          </p:cNvPr>
          <p:cNvPicPr>
            <a:picLocks noChangeAspect="1"/>
          </p:cNvPicPr>
          <p:nvPr/>
        </p:nvPicPr>
        <p:blipFill>
          <a:blip r:embed="rId4"/>
          <a:stretch>
            <a:fillRect/>
          </a:stretch>
        </p:blipFill>
        <p:spPr>
          <a:xfrm>
            <a:off x="502212" y="204865"/>
            <a:ext cx="2487407" cy="2300315"/>
          </a:xfrm>
          <a:prstGeom prst="rect">
            <a:avLst/>
          </a:prstGeom>
        </p:spPr>
      </p:pic>
      <p:pic>
        <p:nvPicPr>
          <p:cNvPr id="9" name="Picture 8">
            <a:extLst>
              <a:ext uri="{FF2B5EF4-FFF2-40B4-BE49-F238E27FC236}">
                <a16:creationId xmlns:a16="http://schemas.microsoft.com/office/drawing/2014/main" id="{D5A6673A-A63D-7875-B50F-185C75E32897}"/>
              </a:ext>
            </a:extLst>
          </p:cNvPr>
          <p:cNvPicPr>
            <a:picLocks noChangeAspect="1"/>
          </p:cNvPicPr>
          <p:nvPr/>
        </p:nvPicPr>
        <p:blipFill>
          <a:blip r:embed="rId5"/>
          <a:stretch>
            <a:fillRect/>
          </a:stretch>
        </p:blipFill>
        <p:spPr>
          <a:xfrm>
            <a:off x="3375969" y="204865"/>
            <a:ext cx="2174012" cy="2300315"/>
          </a:xfrm>
          <a:prstGeom prst="rect">
            <a:avLst/>
          </a:prstGeom>
        </p:spPr>
      </p:pic>
      <p:pic>
        <p:nvPicPr>
          <p:cNvPr id="11" name="Picture 10">
            <a:extLst>
              <a:ext uri="{FF2B5EF4-FFF2-40B4-BE49-F238E27FC236}">
                <a16:creationId xmlns:a16="http://schemas.microsoft.com/office/drawing/2014/main" id="{8E5B5862-8226-32B7-2EC7-4F4FBE8F8D3B}"/>
              </a:ext>
            </a:extLst>
          </p:cNvPr>
          <p:cNvPicPr>
            <a:picLocks noChangeAspect="1"/>
          </p:cNvPicPr>
          <p:nvPr/>
        </p:nvPicPr>
        <p:blipFill>
          <a:blip r:embed="rId6"/>
          <a:stretch>
            <a:fillRect/>
          </a:stretch>
        </p:blipFill>
        <p:spPr>
          <a:xfrm>
            <a:off x="6327800" y="204865"/>
            <a:ext cx="2430222" cy="2300314"/>
          </a:xfrm>
          <a:prstGeom prst="rect">
            <a:avLst/>
          </a:prstGeom>
        </p:spPr>
      </p:pic>
      <p:pic>
        <p:nvPicPr>
          <p:cNvPr id="13" name="Picture 12">
            <a:extLst>
              <a:ext uri="{FF2B5EF4-FFF2-40B4-BE49-F238E27FC236}">
                <a16:creationId xmlns:a16="http://schemas.microsoft.com/office/drawing/2014/main" id="{90631208-B652-680D-2E80-7BC38A51E724}"/>
              </a:ext>
            </a:extLst>
          </p:cNvPr>
          <p:cNvPicPr>
            <a:picLocks noChangeAspect="1"/>
          </p:cNvPicPr>
          <p:nvPr/>
        </p:nvPicPr>
        <p:blipFill>
          <a:blip r:embed="rId7"/>
          <a:stretch>
            <a:fillRect/>
          </a:stretch>
        </p:blipFill>
        <p:spPr>
          <a:xfrm>
            <a:off x="259013" y="2620501"/>
            <a:ext cx="2179417" cy="2300314"/>
          </a:xfrm>
          <a:prstGeom prst="rect">
            <a:avLst/>
          </a:prstGeom>
        </p:spPr>
      </p:pic>
      <p:pic>
        <p:nvPicPr>
          <p:cNvPr id="15" name="Picture 14">
            <a:extLst>
              <a:ext uri="{FF2B5EF4-FFF2-40B4-BE49-F238E27FC236}">
                <a16:creationId xmlns:a16="http://schemas.microsoft.com/office/drawing/2014/main" id="{F05A0685-93DB-DF12-E102-C0C5CE74D8D1}"/>
              </a:ext>
            </a:extLst>
          </p:cNvPr>
          <p:cNvPicPr>
            <a:picLocks noChangeAspect="1"/>
          </p:cNvPicPr>
          <p:nvPr/>
        </p:nvPicPr>
        <p:blipFill>
          <a:blip r:embed="rId8"/>
          <a:stretch>
            <a:fillRect/>
          </a:stretch>
        </p:blipFill>
        <p:spPr>
          <a:xfrm>
            <a:off x="3139784" y="2555542"/>
            <a:ext cx="2132060" cy="2380097"/>
          </a:xfrm>
          <a:prstGeom prst="rect">
            <a:avLst/>
          </a:prstGeom>
        </p:spPr>
      </p:pic>
      <p:cxnSp>
        <p:nvCxnSpPr>
          <p:cNvPr id="16" name="Straight Connector 15">
            <a:extLst>
              <a:ext uri="{FF2B5EF4-FFF2-40B4-BE49-F238E27FC236}">
                <a16:creationId xmlns:a16="http://schemas.microsoft.com/office/drawing/2014/main" id="{388612C4-4DBD-AC0F-2EAF-5088510F9130}"/>
              </a:ext>
            </a:extLst>
          </p:cNvPr>
          <p:cNvCxnSpPr>
            <a:cxnSpLocks/>
          </p:cNvCxnSpPr>
          <p:nvPr/>
        </p:nvCxnSpPr>
        <p:spPr>
          <a:xfrm>
            <a:off x="392973" y="36555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FB0042C3-72E9-4441-049A-021177BD0A93}"/>
              </a:ext>
            </a:extLst>
          </p:cNvPr>
          <p:cNvCxnSpPr>
            <a:cxnSpLocks/>
          </p:cNvCxnSpPr>
          <p:nvPr/>
        </p:nvCxnSpPr>
        <p:spPr>
          <a:xfrm>
            <a:off x="3375969" y="280610"/>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CE53C897-DDA4-8AF6-744D-73DA084F6EEF}"/>
              </a:ext>
            </a:extLst>
          </p:cNvPr>
          <p:cNvCxnSpPr>
            <a:cxnSpLocks/>
          </p:cNvCxnSpPr>
          <p:nvPr/>
        </p:nvCxnSpPr>
        <p:spPr>
          <a:xfrm>
            <a:off x="3301019" y="405525"/>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C7878904-1046-4314-895E-CDD84A3A8EEC}"/>
              </a:ext>
            </a:extLst>
          </p:cNvPr>
          <p:cNvCxnSpPr>
            <a:cxnSpLocks/>
          </p:cNvCxnSpPr>
          <p:nvPr/>
        </p:nvCxnSpPr>
        <p:spPr>
          <a:xfrm>
            <a:off x="6244089" y="36555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0DDE756-9F64-C20F-B1BE-4FD101441435}"/>
              </a:ext>
            </a:extLst>
          </p:cNvPr>
          <p:cNvCxnSpPr>
            <a:cxnSpLocks/>
          </p:cNvCxnSpPr>
          <p:nvPr/>
        </p:nvCxnSpPr>
        <p:spPr>
          <a:xfrm>
            <a:off x="2877801" y="2764586"/>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474CD862-1DA9-55DA-C7F5-FA9C45545E8A}"/>
              </a:ext>
            </a:extLst>
          </p:cNvPr>
          <p:cNvCxnSpPr>
            <a:cxnSpLocks/>
          </p:cNvCxnSpPr>
          <p:nvPr/>
        </p:nvCxnSpPr>
        <p:spPr>
          <a:xfrm>
            <a:off x="43670" y="3199301"/>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E10D177A-DB84-D93E-A826-FB3C70DBBD3C}"/>
              </a:ext>
            </a:extLst>
          </p:cNvPr>
          <p:cNvCxnSpPr>
            <a:cxnSpLocks/>
          </p:cNvCxnSpPr>
          <p:nvPr/>
        </p:nvCxnSpPr>
        <p:spPr>
          <a:xfrm>
            <a:off x="3073792" y="2628059"/>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580E475C-844F-595B-DFE9-B840FBD75637}"/>
              </a:ext>
            </a:extLst>
          </p:cNvPr>
          <p:cNvCxnSpPr>
            <a:cxnSpLocks/>
          </p:cNvCxnSpPr>
          <p:nvPr/>
        </p:nvCxnSpPr>
        <p:spPr>
          <a:xfrm>
            <a:off x="110736" y="2717211"/>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24" name="Left Brace 23">
            <a:extLst>
              <a:ext uri="{FF2B5EF4-FFF2-40B4-BE49-F238E27FC236}">
                <a16:creationId xmlns:a16="http://schemas.microsoft.com/office/drawing/2014/main" id="{A08FFB47-452A-AF8C-A25E-27536EE8C85A}"/>
              </a:ext>
            </a:extLst>
          </p:cNvPr>
          <p:cNvSpPr/>
          <p:nvPr/>
        </p:nvSpPr>
        <p:spPr>
          <a:xfrm>
            <a:off x="414637" y="552568"/>
            <a:ext cx="87575" cy="38681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BD9950F0-A3F3-E419-96DD-D7E19E9732A3}"/>
              </a:ext>
            </a:extLst>
          </p:cNvPr>
          <p:cNvSpPr/>
          <p:nvPr/>
        </p:nvSpPr>
        <p:spPr>
          <a:xfrm>
            <a:off x="3303501" y="748934"/>
            <a:ext cx="87575" cy="38681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41889199-0848-1456-44C1-A03B43BFE095}"/>
              </a:ext>
            </a:extLst>
          </p:cNvPr>
          <p:cNvSpPr/>
          <p:nvPr/>
        </p:nvSpPr>
        <p:spPr>
          <a:xfrm>
            <a:off x="6282081" y="526240"/>
            <a:ext cx="45719" cy="6710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7" name="Left Brace 26">
            <a:extLst>
              <a:ext uri="{FF2B5EF4-FFF2-40B4-BE49-F238E27FC236}">
                <a16:creationId xmlns:a16="http://schemas.microsoft.com/office/drawing/2014/main" id="{5FA5F436-3EFA-B687-A5D2-D3B23F746701}"/>
              </a:ext>
            </a:extLst>
          </p:cNvPr>
          <p:cNvSpPr/>
          <p:nvPr/>
        </p:nvSpPr>
        <p:spPr>
          <a:xfrm>
            <a:off x="207375" y="3345866"/>
            <a:ext cx="45719" cy="6710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Left Brace 27">
            <a:extLst>
              <a:ext uri="{FF2B5EF4-FFF2-40B4-BE49-F238E27FC236}">
                <a16:creationId xmlns:a16="http://schemas.microsoft.com/office/drawing/2014/main" id="{56B1C24D-56D0-D535-40AC-4CAF7636FAF8}"/>
              </a:ext>
            </a:extLst>
          </p:cNvPr>
          <p:cNvSpPr/>
          <p:nvPr/>
        </p:nvSpPr>
        <p:spPr>
          <a:xfrm>
            <a:off x="3030005" y="2788052"/>
            <a:ext cx="79800" cy="332069"/>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9" name="Left Brace 28">
            <a:extLst>
              <a:ext uri="{FF2B5EF4-FFF2-40B4-BE49-F238E27FC236}">
                <a16:creationId xmlns:a16="http://schemas.microsoft.com/office/drawing/2014/main" id="{A1E38D3F-0CF7-89D2-9552-867671550364}"/>
              </a:ext>
            </a:extLst>
          </p:cNvPr>
          <p:cNvSpPr/>
          <p:nvPr/>
        </p:nvSpPr>
        <p:spPr>
          <a:xfrm>
            <a:off x="420640" y="1065949"/>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86947951-7A86-BB4C-B7FB-2157BF199893}"/>
              </a:ext>
            </a:extLst>
          </p:cNvPr>
          <p:cNvSpPr/>
          <p:nvPr/>
        </p:nvSpPr>
        <p:spPr>
          <a:xfrm>
            <a:off x="3302960" y="1244775"/>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62E345A8-3A07-86B1-58DC-5994225E5B76}"/>
              </a:ext>
            </a:extLst>
          </p:cNvPr>
          <p:cNvSpPr/>
          <p:nvPr/>
        </p:nvSpPr>
        <p:spPr>
          <a:xfrm>
            <a:off x="6252232" y="1355933"/>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4B2AA42A-5F68-3595-1E47-91504443DD6C}"/>
              </a:ext>
            </a:extLst>
          </p:cNvPr>
          <p:cNvSpPr/>
          <p:nvPr/>
        </p:nvSpPr>
        <p:spPr>
          <a:xfrm>
            <a:off x="3030005" y="3271903"/>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F08C5907-82FE-CFFF-8EEE-151BA792E854}"/>
              </a:ext>
            </a:extLst>
          </p:cNvPr>
          <p:cNvSpPr/>
          <p:nvPr/>
        </p:nvSpPr>
        <p:spPr>
          <a:xfrm>
            <a:off x="373701" y="1725350"/>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4" name="Left Brace 33">
            <a:extLst>
              <a:ext uri="{FF2B5EF4-FFF2-40B4-BE49-F238E27FC236}">
                <a16:creationId xmlns:a16="http://schemas.microsoft.com/office/drawing/2014/main" id="{3E21FE90-9A6C-9D43-491B-613E3AB1B45B}"/>
              </a:ext>
            </a:extLst>
          </p:cNvPr>
          <p:cNvSpPr/>
          <p:nvPr/>
        </p:nvSpPr>
        <p:spPr>
          <a:xfrm>
            <a:off x="3246476" y="1754021"/>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5" name="Left Brace 34">
            <a:extLst>
              <a:ext uri="{FF2B5EF4-FFF2-40B4-BE49-F238E27FC236}">
                <a16:creationId xmlns:a16="http://schemas.microsoft.com/office/drawing/2014/main" id="{42032CFB-5F2C-3CAF-8332-9A386FED4C25}"/>
              </a:ext>
            </a:extLst>
          </p:cNvPr>
          <p:cNvSpPr/>
          <p:nvPr/>
        </p:nvSpPr>
        <p:spPr>
          <a:xfrm>
            <a:off x="6232982" y="1930508"/>
            <a:ext cx="114068" cy="574671"/>
          </a:xfrm>
          <a:prstGeom prst="leftBrac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6" name="Left Brace 35">
            <a:extLst>
              <a:ext uri="{FF2B5EF4-FFF2-40B4-BE49-F238E27FC236}">
                <a16:creationId xmlns:a16="http://schemas.microsoft.com/office/drawing/2014/main" id="{B11B8A71-11D5-DEBD-EABF-371CD9364625}"/>
              </a:ext>
            </a:extLst>
          </p:cNvPr>
          <p:cNvSpPr/>
          <p:nvPr/>
        </p:nvSpPr>
        <p:spPr>
          <a:xfrm>
            <a:off x="3000786" y="3857603"/>
            <a:ext cx="104787" cy="991384"/>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7" name="Left Brace 36">
            <a:extLst>
              <a:ext uri="{FF2B5EF4-FFF2-40B4-BE49-F238E27FC236}">
                <a16:creationId xmlns:a16="http://schemas.microsoft.com/office/drawing/2014/main" id="{4D5FFD0C-A0C7-8FEE-FF83-D90419856C41}"/>
              </a:ext>
            </a:extLst>
          </p:cNvPr>
          <p:cNvSpPr/>
          <p:nvPr/>
        </p:nvSpPr>
        <p:spPr>
          <a:xfrm>
            <a:off x="150341" y="4203060"/>
            <a:ext cx="114068" cy="574671"/>
          </a:xfrm>
          <a:prstGeom prst="leftBrac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8" name="TextBox 37">
            <a:extLst>
              <a:ext uri="{FF2B5EF4-FFF2-40B4-BE49-F238E27FC236}">
                <a16:creationId xmlns:a16="http://schemas.microsoft.com/office/drawing/2014/main" id="{0F69BBC3-A8D3-B0EE-CA48-824892154BF9}"/>
              </a:ext>
            </a:extLst>
          </p:cNvPr>
          <p:cNvSpPr txBox="1"/>
          <p:nvPr/>
        </p:nvSpPr>
        <p:spPr>
          <a:xfrm>
            <a:off x="1867638" y="41540"/>
            <a:ext cx="845103" cy="338554"/>
          </a:xfrm>
          <a:prstGeom prst="rect">
            <a:avLst/>
          </a:prstGeom>
          <a:noFill/>
        </p:spPr>
        <p:txBody>
          <a:bodyPr wrap="none" rtlCol="0">
            <a:spAutoFit/>
          </a:bodyPr>
          <a:lstStyle/>
          <a:p>
            <a:r>
              <a:rPr lang="en-US" sz="1600" b="1"/>
              <a:t>Cerner</a:t>
            </a:r>
          </a:p>
        </p:txBody>
      </p:sp>
      <p:sp>
        <p:nvSpPr>
          <p:cNvPr id="39" name="TextBox 38">
            <a:extLst>
              <a:ext uri="{FF2B5EF4-FFF2-40B4-BE49-F238E27FC236}">
                <a16:creationId xmlns:a16="http://schemas.microsoft.com/office/drawing/2014/main" id="{060F416C-87DD-A3F6-F374-AB6F4A709A38}"/>
              </a:ext>
            </a:extLst>
          </p:cNvPr>
          <p:cNvSpPr txBox="1"/>
          <p:nvPr/>
        </p:nvSpPr>
        <p:spPr>
          <a:xfrm>
            <a:off x="5255253" y="41540"/>
            <a:ext cx="479618" cy="338554"/>
          </a:xfrm>
          <a:prstGeom prst="rect">
            <a:avLst/>
          </a:prstGeom>
          <a:noFill/>
        </p:spPr>
        <p:txBody>
          <a:bodyPr wrap="none" rtlCol="0">
            <a:spAutoFit/>
          </a:bodyPr>
          <a:lstStyle/>
          <a:p>
            <a:r>
              <a:rPr lang="en-US" sz="1600" b="1"/>
              <a:t>DH</a:t>
            </a:r>
          </a:p>
        </p:txBody>
      </p:sp>
      <p:sp>
        <p:nvSpPr>
          <p:cNvPr id="40" name="TextBox 39">
            <a:extLst>
              <a:ext uri="{FF2B5EF4-FFF2-40B4-BE49-F238E27FC236}">
                <a16:creationId xmlns:a16="http://schemas.microsoft.com/office/drawing/2014/main" id="{3CB6D942-6829-29CA-B1D5-0C5CAC01ED8E}"/>
              </a:ext>
            </a:extLst>
          </p:cNvPr>
          <p:cNvSpPr txBox="1"/>
          <p:nvPr/>
        </p:nvSpPr>
        <p:spPr>
          <a:xfrm>
            <a:off x="7418401" y="41540"/>
            <a:ext cx="891591" cy="338554"/>
          </a:xfrm>
          <a:prstGeom prst="rect">
            <a:avLst/>
          </a:prstGeom>
          <a:noFill/>
        </p:spPr>
        <p:txBody>
          <a:bodyPr wrap="none" rtlCol="0">
            <a:spAutoFit/>
          </a:bodyPr>
          <a:lstStyle/>
          <a:p>
            <a:r>
              <a:rPr lang="en-US" sz="1600" b="1"/>
              <a:t>Google</a:t>
            </a:r>
          </a:p>
        </p:txBody>
      </p:sp>
      <p:sp>
        <p:nvSpPr>
          <p:cNvPr id="41" name="TextBox 40">
            <a:extLst>
              <a:ext uri="{FF2B5EF4-FFF2-40B4-BE49-F238E27FC236}">
                <a16:creationId xmlns:a16="http://schemas.microsoft.com/office/drawing/2014/main" id="{53818EEC-9EAB-0869-17DB-6F8A9998CD37}"/>
              </a:ext>
            </a:extLst>
          </p:cNvPr>
          <p:cNvSpPr txBox="1"/>
          <p:nvPr/>
        </p:nvSpPr>
        <p:spPr>
          <a:xfrm>
            <a:off x="1730975" y="2965528"/>
            <a:ext cx="697627" cy="338554"/>
          </a:xfrm>
          <a:prstGeom prst="rect">
            <a:avLst/>
          </a:prstGeom>
          <a:noFill/>
        </p:spPr>
        <p:txBody>
          <a:bodyPr wrap="none" rtlCol="0">
            <a:spAutoFit/>
          </a:bodyPr>
          <a:lstStyle/>
          <a:p>
            <a:r>
              <a:rPr lang="en-US" sz="1600" b="1"/>
              <a:t>MDIX</a:t>
            </a:r>
          </a:p>
        </p:txBody>
      </p:sp>
      <p:sp>
        <p:nvSpPr>
          <p:cNvPr id="42" name="TextBox 41">
            <a:extLst>
              <a:ext uri="{FF2B5EF4-FFF2-40B4-BE49-F238E27FC236}">
                <a16:creationId xmlns:a16="http://schemas.microsoft.com/office/drawing/2014/main" id="{77597562-9E52-6162-4A65-188C21EC0936}"/>
              </a:ext>
            </a:extLst>
          </p:cNvPr>
          <p:cNvSpPr txBox="1"/>
          <p:nvPr/>
        </p:nvSpPr>
        <p:spPr>
          <a:xfrm>
            <a:off x="4039431" y="2965528"/>
            <a:ext cx="809837" cy="338554"/>
          </a:xfrm>
          <a:prstGeom prst="rect">
            <a:avLst/>
          </a:prstGeom>
          <a:noFill/>
        </p:spPr>
        <p:txBody>
          <a:bodyPr wrap="none" rtlCol="0">
            <a:spAutoFit/>
          </a:bodyPr>
          <a:lstStyle/>
          <a:p>
            <a:r>
              <a:rPr lang="en-US" sz="1600" b="1"/>
              <a:t>Redox</a:t>
            </a:r>
          </a:p>
        </p:txBody>
      </p:sp>
      <p:sp>
        <p:nvSpPr>
          <p:cNvPr id="43" name="TextBox 42">
            <a:extLst>
              <a:ext uri="{FF2B5EF4-FFF2-40B4-BE49-F238E27FC236}">
                <a16:creationId xmlns:a16="http://schemas.microsoft.com/office/drawing/2014/main" id="{80F38A0E-36AB-F0B2-297A-8F2A9BEA47D4}"/>
              </a:ext>
            </a:extLst>
          </p:cNvPr>
          <p:cNvSpPr txBox="1"/>
          <p:nvPr/>
        </p:nvSpPr>
        <p:spPr>
          <a:xfrm>
            <a:off x="7629316" y="2692591"/>
            <a:ext cx="1539204" cy="307777"/>
          </a:xfrm>
          <a:prstGeom prst="rect">
            <a:avLst/>
          </a:prstGeom>
          <a:noFill/>
        </p:spPr>
        <p:txBody>
          <a:bodyPr wrap="none" rtlCol="0">
            <a:spAutoFit/>
          </a:bodyPr>
          <a:lstStyle/>
          <a:p>
            <a:r>
              <a:rPr lang="en-US" sz="1400" b="1">
                <a:solidFill>
                  <a:srgbClr val="C00000"/>
                </a:solidFill>
              </a:rPr>
              <a:t>Rec – in JSONC</a:t>
            </a:r>
          </a:p>
        </p:txBody>
      </p:sp>
      <p:cxnSp>
        <p:nvCxnSpPr>
          <p:cNvPr id="46" name="Straight Connector 45">
            <a:extLst>
              <a:ext uri="{FF2B5EF4-FFF2-40B4-BE49-F238E27FC236}">
                <a16:creationId xmlns:a16="http://schemas.microsoft.com/office/drawing/2014/main" id="{BDCF9F33-09D7-8986-7BC6-4E3B78545452}"/>
              </a:ext>
            </a:extLst>
          </p:cNvPr>
          <p:cNvCxnSpPr>
            <a:cxnSpLocks/>
          </p:cNvCxnSpPr>
          <p:nvPr/>
        </p:nvCxnSpPr>
        <p:spPr>
          <a:xfrm>
            <a:off x="5328186" y="2680247"/>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E416A12C-1A80-53A5-C30D-46C428050127}"/>
              </a:ext>
            </a:extLst>
          </p:cNvPr>
          <p:cNvCxnSpPr>
            <a:cxnSpLocks/>
          </p:cNvCxnSpPr>
          <p:nvPr/>
        </p:nvCxnSpPr>
        <p:spPr>
          <a:xfrm>
            <a:off x="5328185" y="2824430"/>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51" name="Left Brace 50">
            <a:extLst>
              <a:ext uri="{FF2B5EF4-FFF2-40B4-BE49-F238E27FC236}">
                <a16:creationId xmlns:a16="http://schemas.microsoft.com/office/drawing/2014/main" id="{9F5B5000-3D3C-A1D6-889E-594D95BE2F32}"/>
              </a:ext>
            </a:extLst>
          </p:cNvPr>
          <p:cNvSpPr/>
          <p:nvPr/>
        </p:nvSpPr>
        <p:spPr>
          <a:xfrm>
            <a:off x="5279137" y="2977720"/>
            <a:ext cx="59764" cy="29569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2" name="Left Brace 51">
            <a:extLst>
              <a:ext uri="{FF2B5EF4-FFF2-40B4-BE49-F238E27FC236}">
                <a16:creationId xmlns:a16="http://schemas.microsoft.com/office/drawing/2014/main" id="{FEB643FB-90DE-30BD-1815-50462818A444}"/>
              </a:ext>
            </a:extLst>
          </p:cNvPr>
          <p:cNvSpPr/>
          <p:nvPr/>
        </p:nvSpPr>
        <p:spPr>
          <a:xfrm>
            <a:off x="5285405" y="3529109"/>
            <a:ext cx="59764" cy="328948"/>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e 52">
            <a:extLst>
              <a:ext uri="{FF2B5EF4-FFF2-40B4-BE49-F238E27FC236}">
                <a16:creationId xmlns:a16="http://schemas.microsoft.com/office/drawing/2014/main" id="{9A50F171-AEF6-0A23-2090-37D2B7B06F1F}"/>
              </a:ext>
            </a:extLst>
          </p:cNvPr>
          <p:cNvSpPr/>
          <p:nvPr/>
        </p:nvSpPr>
        <p:spPr>
          <a:xfrm>
            <a:off x="5268344" y="4095494"/>
            <a:ext cx="59764" cy="1006465"/>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54" name="Straight Connector 53">
            <a:extLst>
              <a:ext uri="{FF2B5EF4-FFF2-40B4-BE49-F238E27FC236}">
                <a16:creationId xmlns:a16="http://schemas.microsoft.com/office/drawing/2014/main" id="{770B9AF2-D67D-EFC0-4FDC-EE13949F7370}"/>
              </a:ext>
            </a:extLst>
          </p:cNvPr>
          <p:cNvCxnSpPr>
            <a:cxnSpLocks/>
          </p:cNvCxnSpPr>
          <p:nvPr/>
        </p:nvCxnSpPr>
        <p:spPr>
          <a:xfrm>
            <a:off x="5328185" y="2901918"/>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BB4AD7D2-DD76-9073-5D09-F2BAF4F32A28}"/>
              </a:ext>
            </a:extLst>
          </p:cNvPr>
          <p:cNvCxnSpPr>
            <a:cxnSpLocks/>
          </p:cNvCxnSpPr>
          <p:nvPr/>
        </p:nvCxnSpPr>
        <p:spPr>
          <a:xfrm>
            <a:off x="6290016" y="450727"/>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1DCE580F-3052-42AB-2524-652E0BCDB7A7}"/>
              </a:ext>
            </a:extLst>
          </p:cNvPr>
          <p:cNvCxnSpPr>
            <a:cxnSpLocks/>
          </p:cNvCxnSpPr>
          <p:nvPr/>
        </p:nvCxnSpPr>
        <p:spPr>
          <a:xfrm>
            <a:off x="3320367" y="482290"/>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571AA7B8-F238-4579-A706-88700968A628}"/>
              </a:ext>
            </a:extLst>
          </p:cNvPr>
          <p:cNvCxnSpPr>
            <a:cxnSpLocks/>
          </p:cNvCxnSpPr>
          <p:nvPr/>
        </p:nvCxnSpPr>
        <p:spPr>
          <a:xfrm>
            <a:off x="366586" y="452308"/>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B3317D42-67D7-780A-E590-CC80C4A5D7B4}"/>
              </a:ext>
            </a:extLst>
          </p:cNvPr>
          <p:cNvCxnSpPr>
            <a:cxnSpLocks/>
          </p:cNvCxnSpPr>
          <p:nvPr/>
        </p:nvCxnSpPr>
        <p:spPr>
          <a:xfrm>
            <a:off x="58047" y="3274921"/>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85935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9A09F531-7A21-1872-08CD-DFFAAA408526}"/>
              </a:ext>
            </a:extLst>
          </p:cNvPr>
          <p:cNvPicPr>
            <a:picLocks noChangeAspect="1"/>
          </p:cNvPicPr>
          <p:nvPr/>
        </p:nvPicPr>
        <p:blipFill>
          <a:blip r:embed="rId3"/>
          <a:stretch>
            <a:fillRect/>
          </a:stretch>
        </p:blipFill>
        <p:spPr>
          <a:xfrm>
            <a:off x="6029146" y="2485875"/>
            <a:ext cx="3114854" cy="2512739"/>
          </a:xfrm>
          <a:prstGeom prst="rect">
            <a:avLst/>
          </a:prstGeom>
        </p:spPr>
      </p:pic>
      <p:pic>
        <p:nvPicPr>
          <p:cNvPr id="5" name="Picture 4">
            <a:extLst>
              <a:ext uri="{FF2B5EF4-FFF2-40B4-BE49-F238E27FC236}">
                <a16:creationId xmlns:a16="http://schemas.microsoft.com/office/drawing/2014/main" id="{002F4086-037C-B1B7-91AC-D2EE200A3118}"/>
              </a:ext>
            </a:extLst>
          </p:cNvPr>
          <p:cNvPicPr>
            <a:picLocks noChangeAspect="1"/>
          </p:cNvPicPr>
          <p:nvPr/>
        </p:nvPicPr>
        <p:blipFill>
          <a:blip r:embed="rId4"/>
          <a:stretch>
            <a:fillRect/>
          </a:stretch>
        </p:blipFill>
        <p:spPr>
          <a:xfrm>
            <a:off x="274820" y="167890"/>
            <a:ext cx="2159135" cy="2482244"/>
          </a:xfrm>
          <a:prstGeom prst="rect">
            <a:avLst/>
          </a:prstGeom>
        </p:spPr>
      </p:pic>
      <p:pic>
        <p:nvPicPr>
          <p:cNvPr id="7" name="Picture 6">
            <a:extLst>
              <a:ext uri="{FF2B5EF4-FFF2-40B4-BE49-F238E27FC236}">
                <a16:creationId xmlns:a16="http://schemas.microsoft.com/office/drawing/2014/main" id="{6C9ABC1E-EE0F-D9DE-C3F7-F7A28E1C0CFC}"/>
              </a:ext>
            </a:extLst>
          </p:cNvPr>
          <p:cNvPicPr>
            <a:picLocks noChangeAspect="1"/>
          </p:cNvPicPr>
          <p:nvPr/>
        </p:nvPicPr>
        <p:blipFill>
          <a:blip r:embed="rId5"/>
          <a:stretch>
            <a:fillRect/>
          </a:stretch>
        </p:blipFill>
        <p:spPr>
          <a:xfrm>
            <a:off x="2826415" y="167889"/>
            <a:ext cx="2647438" cy="2482245"/>
          </a:xfrm>
          <a:prstGeom prst="rect">
            <a:avLst/>
          </a:prstGeom>
        </p:spPr>
      </p:pic>
      <p:pic>
        <p:nvPicPr>
          <p:cNvPr id="9" name="Picture 8">
            <a:extLst>
              <a:ext uri="{FF2B5EF4-FFF2-40B4-BE49-F238E27FC236}">
                <a16:creationId xmlns:a16="http://schemas.microsoft.com/office/drawing/2014/main" id="{DFA889C8-5915-4835-703B-6A8AFA4AE466}"/>
              </a:ext>
            </a:extLst>
          </p:cNvPr>
          <p:cNvPicPr>
            <a:picLocks noChangeAspect="1"/>
          </p:cNvPicPr>
          <p:nvPr/>
        </p:nvPicPr>
        <p:blipFill>
          <a:blip r:embed="rId6"/>
          <a:stretch>
            <a:fillRect/>
          </a:stretch>
        </p:blipFill>
        <p:spPr>
          <a:xfrm>
            <a:off x="5484152" y="282155"/>
            <a:ext cx="2960307" cy="1493944"/>
          </a:xfrm>
          <a:prstGeom prst="rect">
            <a:avLst/>
          </a:prstGeom>
        </p:spPr>
      </p:pic>
      <p:pic>
        <p:nvPicPr>
          <p:cNvPr id="11" name="Picture 10">
            <a:extLst>
              <a:ext uri="{FF2B5EF4-FFF2-40B4-BE49-F238E27FC236}">
                <a16:creationId xmlns:a16="http://schemas.microsoft.com/office/drawing/2014/main" id="{A8982EA5-2E95-F726-5564-435DF44BE76C}"/>
              </a:ext>
            </a:extLst>
          </p:cNvPr>
          <p:cNvPicPr>
            <a:picLocks noChangeAspect="1"/>
          </p:cNvPicPr>
          <p:nvPr/>
        </p:nvPicPr>
        <p:blipFill>
          <a:blip r:embed="rId7"/>
          <a:stretch>
            <a:fillRect/>
          </a:stretch>
        </p:blipFill>
        <p:spPr>
          <a:xfrm>
            <a:off x="383710" y="2650134"/>
            <a:ext cx="2139232" cy="2482247"/>
          </a:xfrm>
          <a:prstGeom prst="rect">
            <a:avLst/>
          </a:prstGeom>
        </p:spPr>
      </p:pic>
      <p:pic>
        <p:nvPicPr>
          <p:cNvPr id="13" name="Picture 12">
            <a:extLst>
              <a:ext uri="{FF2B5EF4-FFF2-40B4-BE49-F238E27FC236}">
                <a16:creationId xmlns:a16="http://schemas.microsoft.com/office/drawing/2014/main" id="{4B95DE98-BB03-FE97-421C-7CB117253581}"/>
              </a:ext>
            </a:extLst>
          </p:cNvPr>
          <p:cNvPicPr>
            <a:picLocks noChangeAspect="1"/>
          </p:cNvPicPr>
          <p:nvPr/>
        </p:nvPicPr>
        <p:blipFill>
          <a:blip r:embed="rId8"/>
          <a:stretch>
            <a:fillRect/>
          </a:stretch>
        </p:blipFill>
        <p:spPr>
          <a:xfrm>
            <a:off x="3508914" y="2571750"/>
            <a:ext cx="2465127" cy="2482245"/>
          </a:xfrm>
          <a:prstGeom prst="rect">
            <a:avLst/>
          </a:prstGeom>
        </p:spPr>
      </p:pic>
      <p:sp>
        <p:nvSpPr>
          <p:cNvPr id="14" name="TextBox 13">
            <a:extLst>
              <a:ext uri="{FF2B5EF4-FFF2-40B4-BE49-F238E27FC236}">
                <a16:creationId xmlns:a16="http://schemas.microsoft.com/office/drawing/2014/main" id="{E264F8F7-791E-3EB8-AC75-89A8CAB76207}"/>
              </a:ext>
            </a:extLst>
          </p:cNvPr>
          <p:cNvSpPr txBox="1"/>
          <p:nvPr/>
        </p:nvSpPr>
        <p:spPr>
          <a:xfrm>
            <a:off x="1867638" y="41540"/>
            <a:ext cx="845103" cy="338554"/>
          </a:xfrm>
          <a:prstGeom prst="rect">
            <a:avLst/>
          </a:prstGeom>
          <a:noFill/>
        </p:spPr>
        <p:txBody>
          <a:bodyPr wrap="none" rtlCol="0">
            <a:spAutoFit/>
          </a:bodyPr>
          <a:lstStyle/>
          <a:p>
            <a:r>
              <a:rPr lang="en-US" sz="1600" b="1"/>
              <a:t>Cerner</a:t>
            </a:r>
          </a:p>
        </p:txBody>
      </p:sp>
      <p:sp>
        <p:nvSpPr>
          <p:cNvPr id="15" name="TextBox 14">
            <a:extLst>
              <a:ext uri="{FF2B5EF4-FFF2-40B4-BE49-F238E27FC236}">
                <a16:creationId xmlns:a16="http://schemas.microsoft.com/office/drawing/2014/main" id="{C6837372-B420-0353-1062-703A83165829}"/>
              </a:ext>
            </a:extLst>
          </p:cNvPr>
          <p:cNvSpPr txBox="1"/>
          <p:nvPr/>
        </p:nvSpPr>
        <p:spPr>
          <a:xfrm>
            <a:off x="5255253" y="41540"/>
            <a:ext cx="479618" cy="338554"/>
          </a:xfrm>
          <a:prstGeom prst="rect">
            <a:avLst/>
          </a:prstGeom>
          <a:noFill/>
        </p:spPr>
        <p:txBody>
          <a:bodyPr wrap="none" rtlCol="0">
            <a:spAutoFit/>
          </a:bodyPr>
          <a:lstStyle/>
          <a:p>
            <a:r>
              <a:rPr lang="en-US" sz="1600" b="1"/>
              <a:t>DH</a:t>
            </a:r>
          </a:p>
        </p:txBody>
      </p:sp>
      <p:sp>
        <p:nvSpPr>
          <p:cNvPr id="16" name="TextBox 15">
            <a:extLst>
              <a:ext uri="{FF2B5EF4-FFF2-40B4-BE49-F238E27FC236}">
                <a16:creationId xmlns:a16="http://schemas.microsoft.com/office/drawing/2014/main" id="{86ED73C2-A64E-8B81-0A28-315EE96AE60B}"/>
              </a:ext>
            </a:extLst>
          </p:cNvPr>
          <p:cNvSpPr txBox="1"/>
          <p:nvPr/>
        </p:nvSpPr>
        <p:spPr>
          <a:xfrm>
            <a:off x="7418401" y="41540"/>
            <a:ext cx="891591" cy="338554"/>
          </a:xfrm>
          <a:prstGeom prst="rect">
            <a:avLst/>
          </a:prstGeom>
          <a:noFill/>
        </p:spPr>
        <p:txBody>
          <a:bodyPr wrap="none" rtlCol="0">
            <a:spAutoFit/>
          </a:bodyPr>
          <a:lstStyle/>
          <a:p>
            <a:r>
              <a:rPr lang="en-US" sz="1600" b="1"/>
              <a:t>Google</a:t>
            </a:r>
          </a:p>
        </p:txBody>
      </p:sp>
      <p:sp>
        <p:nvSpPr>
          <p:cNvPr id="17" name="TextBox 16">
            <a:extLst>
              <a:ext uri="{FF2B5EF4-FFF2-40B4-BE49-F238E27FC236}">
                <a16:creationId xmlns:a16="http://schemas.microsoft.com/office/drawing/2014/main" id="{7BC9AE29-654C-C64D-CB93-924705E49FFC}"/>
              </a:ext>
            </a:extLst>
          </p:cNvPr>
          <p:cNvSpPr txBox="1"/>
          <p:nvPr/>
        </p:nvSpPr>
        <p:spPr>
          <a:xfrm>
            <a:off x="2593564" y="2798469"/>
            <a:ext cx="697627" cy="338554"/>
          </a:xfrm>
          <a:prstGeom prst="rect">
            <a:avLst/>
          </a:prstGeom>
          <a:noFill/>
        </p:spPr>
        <p:txBody>
          <a:bodyPr wrap="none" rtlCol="0">
            <a:spAutoFit/>
          </a:bodyPr>
          <a:lstStyle/>
          <a:p>
            <a:r>
              <a:rPr lang="en-US" sz="1600" b="1"/>
              <a:t>MDIX</a:t>
            </a:r>
          </a:p>
        </p:txBody>
      </p:sp>
      <p:sp>
        <p:nvSpPr>
          <p:cNvPr id="18" name="TextBox 17">
            <a:extLst>
              <a:ext uri="{FF2B5EF4-FFF2-40B4-BE49-F238E27FC236}">
                <a16:creationId xmlns:a16="http://schemas.microsoft.com/office/drawing/2014/main" id="{CA9F320B-1AFA-D26B-3CF8-C57AB0954D08}"/>
              </a:ext>
            </a:extLst>
          </p:cNvPr>
          <p:cNvSpPr txBox="1"/>
          <p:nvPr/>
        </p:nvSpPr>
        <p:spPr>
          <a:xfrm>
            <a:off x="4902020" y="2798469"/>
            <a:ext cx="809837" cy="338554"/>
          </a:xfrm>
          <a:prstGeom prst="rect">
            <a:avLst/>
          </a:prstGeom>
          <a:noFill/>
        </p:spPr>
        <p:txBody>
          <a:bodyPr wrap="none" rtlCol="0">
            <a:spAutoFit/>
          </a:bodyPr>
          <a:lstStyle/>
          <a:p>
            <a:r>
              <a:rPr lang="en-US" sz="1600" b="1"/>
              <a:t>Redox</a:t>
            </a:r>
          </a:p>
        </p:txBody>
      </p:sp>
      <p:sp>
        <p:nvSpPr>
          <p:cNvPr id="19" name="TextBox 18">
            <a:extLst>
              <a:ext uri="{FF2B5EF4-FFF2-40B4-BE49-F238E27FC236}">
                <a16:creationId xmlns:a16="http://schemas.microsoft.com/office/drawing/2014/main" id="{4E6D6852-78EE-7166-A020-B13A5F64B954}"/>
              </a:ext>
            </a:extLst>
          </p:cNvPr>
          <p:cNvSpPr txBox="1"/>
          <p:nvPr/>
        </p:nvSpPr>
        <p:spPr>
          <a:xfrm>
            <a:off x="7691594" y="2795181"/>
            <a:ext cx="1539204" cy="307777"/>
          </a:xfrm>
          <a:prstGeom prst="rect">
            <a:avLst/>
          </a:prstGeom>
          <a:noFill/>
        </p:spPr>
        <p:txBody>
          <a:bodyPr wrap="none" rtlCol="0">
            <a:spAutoFit/>
          </a:bodyPr>
          <a:lstStyle/>
          <a:p>
            <a:r>
              <a:rPr lang="en-US" sz="1400" b="1">
                <a:solidFill>
                  <a:srgbClr val="C00000"/>
                </a:solidFill>
              </a:rPr>
              <a:t>Rec – in JSONC</a:t>
            </a:r>
          </a:p>
        </p:txBody>
      </p:sp>
      <p:sp>
        <p:nvSpPr>
          <p:cNvPr id="22" name="Left Brace 21">
            <a:extLst>
              <a:ext uri="{FF2B5EF4-FFF2-40B4-BE49-F238E27FC236}">
                <a16:creationId xmlns:a16="http://schemas.microsoft.com/office/drawing/2014/main" id="{AB5031FB-607E-204F-9AF3-CC3F0DBCBDB5}"/>
              </a:ext>
            </a:extLst>
          </p:cNvPr>
          <p:cNvSpPr/>
          <p:nvPr/>
        </p:nvSpPr>
        <p:spPr>
          <a:xfrm>
            <a:off x="184108" y="282155"/>
            <a:ext cx="80413" cy="1791484"/>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3" name="Left Brace 22">
            <a:extLst>
              <a:ext uri="{FF2B5EF4-FFF2-40B4-BE49-F238E27FC236}">
                <a16:creationId xmlns:a16="http://schemas.microsoft.com/office/drawing/2014/main" id="{D23D226F-EFBD-F0FF-B8C3-5CE73D00EBAB}"/>
              </a:ext>
            </a:extLst>
          </p:cNvPr>
          <p:cNvSpPr/>
          <p:nvPr/>
        </p:nvSpPr>
        <p:spPr>
          <a:xfrm>
            <a:off x="171729" y="2213547"/>
            <a:ext cx="80413" cy="21993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837A20D6-F7BA-C0C6-C4D6-89986A544ECF}"/>
              </a:ext>
            </a:extLst>
          </p:cNvPr>
          <p:cNvSpPr/>
          <p:nvPr/>
        </p:nvSpPr>
        <p:spPr>
          <a:xfrm>
            <a:off x="308193" y="2743620"/>
            <a:ext cx="80413" cy="159727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E792F282-BF9F-45CD-734B-11759C71F5E7}"/>
              </a:ext>
            </a:extLst>
          </p:cNvPr>
          <p:cNvSpPr/>
          <p:nvPr/>
        </p:nvSpPr>
        <p:spPr>
          <a:xfrm>
            <a:off x="2781059" y="326282"/>
            <a:ext cx="80413" cy="64308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7" name="Left Brace 26">
            <a:extLst>
              <a:ext uri="{FF2B5EF4-FFF2-40B4-BE49-F238E27FC236}">
                <a16:creationId xmlns:a16="http://schemas.microsoft.com/office/drawing/2014/main" id="{B4BD8720-BAB3-A4D0-A4E8-14287FCD0C2D}"/>
              </a:ext>
            </a:extLst>
          </p:cNvPr>
          <p:cNvSpPr/>
          <p:nvPr/>
        </p:nvSpPr>
        <p:spPr>
          <a:xfrm>
            <a:off x="5454855" y="455759"/>
            <a:ext cx="80413" cy="57336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Left Brace 27">
            <a:extLst>
              <a:ext uri="{FF2B5EF4-FFF2-40B4-BE49-F238E27FC236}">
                <a16:creationId xmlns:a16="http://schemas.microsoft.com/office/drawing/2014/main" id="{2D3EADF5-ECBF-941B-FF4F-505F97CA6473}"/>
              </a:ext>
            </a:extLst>
          </p:cNvPr>
          <p:cNvSpPr/>
          <p:nvPr/>
        </p:nvSpPr>
        <p:spPr>
          <a:xfrm>
            <a:off x="5460311" y="1255845"/>
            <a:ext cx="45719" cy="258453"/>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39925C30-4BE6-6DB5-2C1D-F48DA2E6A324}"/>
              </a:ext>
            </a:extLst>
          </p:cNvPr>
          <p:cNvSpPr/>
          <p:nvPr/>
        </p:nvSpPr>
        <p:spPr>
          <a:xfrm>
            <a:off x="2816116" y="1255844"/>
            <a:ext cx="45719" cy="258453"/>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40E057CF-F19E-3DF7-A957-A8594235CE2E}"/>
              </a:ext>
            </a:extLst>
          </p:cNvPr>
          <p:cNvSpPr/>
          <p:nvPr/>
        </p:nvSpPr>
        <p:spPr>
          <a:xfrm>
            <a:off x="3436562" y="4396211"/>
            <a:ext cx="45719" cy="258453"/>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E4BCCCA0-E9DE-66E7-8EC3-161415F5BB5A}"/>
              </a:ext>
            </a:extLst>
          </p:cNvPr>
          <p:cNvSpPr/>
          <p:nvPr/>
        </p:nvSpPr>
        <p:spPr>
          <a:xfrm>
            <a:off x="3415184" y="2650134"/>
            <a:ext cx="80413" cy="159727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2" name="Left Brace 31">
            <a:extLst>
              <a:ext uri="{FF2B5EF4-FFF2-40B4-BE49-F238E27FC236}">
                <a16:creationId xmlns:a16="http://schemas.microsoft.com/office/drawing/2014/main" id="{0888535F-49AB-4126-196A-283406CD346F}"/>
              </a:ext>
            </a:extLst>
          </p:cNvPr>
          <p:cNvSpPr/>
          <p:nvPr/>
        </p:nvSpPr>
        <p:spPr>
          <a:xfrm>
            <a:off x="313088" y="4607412"/>
            <a:ext cx="45719" cy="258453"/>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9AE42A5-01D5-5A81-51E9-5F76AA386541}"/>
              </a:ext>
            </a:extLst>
          </p:cNvPr>
          <p:cNvCxnSpPr>
            <a:cxnSpLocks/>
          </p:cNvCxnSpPr>
          <p:nvPr/>
        </p:nvCxnSpPr>
        <p:spPr>
          <a:xfrm>
            <a:off x="264521" y="2571750"/>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3CDC611C-A273-3DE4-B5EC-DAE2C56D01B8}"/>
              </a:ext>
            </a:extLst>
          </p:cNvPr>
          <p:cNvCxnSpPr>
            <a:cxnSpLocks/>
          </p:cNvCxnSpPr>
          <p:nvPr/>
        </p:nvCxnSpPr>
        <p:spPr>
          <a:xfrm>
            <a:off x="5608810" y="1677337"/>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C295A69A-5B4B-E4B1-49C3-7BDFC4464F69}"/>
              </a:ext>
            </a:extLst>
          </p:cNvPr>
          <p:cNvCxnSpPr>
            <a:cxnSpLocks/>
          </p:cNvCxnSpPr>
          <p:nvPr/>
        </p:nvCxnSpPr>
        <p:spPr>
          <a:xfrm>
            <a:off x="3495597" y="4980169"/>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0791F14A-A7CE-5315-A863-D246FF177064}"/>
              </a:ext>
            </a:extLst>
          </p:cNvPr>
          <p:cNvCxnSpPr>
            <a:cxnSpLocks/>
          </p:cNvCxnSpPr>
          <p:nvPr/>
        </p:nvCxnSpPr>
        <p:spPr>
          <a:xfrm>
            <a:off x="2975538" y="1677337"/>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AF8D2D16-12F4-01AB-D720-5805FABE482C}"/>
              </a:ext>
            </a:extLst>
          </p:cNvPr>
          <p:cNvCxnSpPr>
            <a:cxnSpLocks/>
          </p:cNvCxnSpPr>
          <p:nvPr/>
        </p:nvCxnSpPr>
        <p:spPr>
          <a:xfrm>
            <a:off x="383710" y="4977482"/>
            <a:ext cx="1809591" cy="0"/>
          </a:xfrm>
          <a:prstGeom prst="line">
            <a:avLst/>
          </a:prstGeom>
          <a:ln w="28575">
            <a:solidFill>
              <a:srgbClr val="F08F1F"/>
            </a:solidFill>
            <a:prstDash val="dash"/>
          </a:ln>
        </p:spPr>
        <p:style>
          <a:lnRef idx="1">
            <a:schemeClr val="accent2"/>
          </a:lnRef>
          <a:fillRef idx="0">
            <a:schemeClr val="accent2"/>
          </a:fillRef>
          <a:effectRef idx="0">
            <a:schemeClr val="accent2"/>
          </a:effectRef>
          <a:fontRef idx="minor">
            <a:schemeClr val="tx1"/>
          </a:fontRef>
        </p:style>
      </p:cxnSp>
      <p:sp>
        <p:nvSpPr>
          <p:cNvPr id="46" name="Left Brace 45">
            <a:extLst>
              <a:ext uri="{FF2B5EF4-FFF2-40B4-BE49-F238E27FC236}">
                <a16:creationId xmlns:a16="http://schemas.microsoft.com/office/drawing/2014/main" id="{D3682C31-F64A-6781-FE98-68A6B927AEBC}"/>
              </a:ext>
            </a:extLst>
          </p:cNvPr>
          <p:cNvSpPr/>
          <p:nvPr/>
        </p:nvSpPr>
        <p:spPr>
          <a:xfrm>
            <a:off x="5937071" y="2583078"/>
            <a:ext cx="80413" cy="159727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7" name="Left Brace 46">
            <a:extLst>
              <a:ext uri="{FF2B5EF4-FFF2-40B4-BE49-F238E27FC236}">
                <a16:creationId xmlns:a16="http://schemas.microsoft.com/office/drawing/2014/main" id="{EE11BA9F-8FAA-87E9-7274-ABF9F43CFA6E}"/>
              </a:ext>
            </a:extLst>
          </p:cNvPr>
          <p:cNvSpPr/>
          <p:nvPr/>
        </p:nvSpPr>
        <p:spPr>
          <a:xfrm>
            <a:off x="5960513" y="4249907"/>
            <a:ext cx="45719" cy="258453"/>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36C38C14-2BD4-9364-AD74-C01012E71BFA}"/>
              </a:ext>
            </a:extLst>
          </p:cNvPr>
          <p:cNvCxnSpPr>
            <a:cxnSpLocks/>
          </p:cNvCxnSpPr>
          <p:nvPr/>
        </p:nvCxnSpPr>
        <p:spPr>
          <a:xfrm>
            <a:off x="6029146" y="460741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68380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2341546" y="1373657"/>
            <a:ext cx="4213077" cy="1395179"/>
          </a:xfrm>
        </p:spPr>
        <p:txBody>
          <a:bodyPr/>
          <a:lstStyle/>
          <a:p>
            <a:pPr marL="0" indent="0">
              <a:buNone/>
            </a:pPr>
            <a:r>
              <a:rPr lang="en-US" sz="2800" b="1">
                <a:solidFill>
                  <a:srgbClr val="0057B8"/>
                </a:solidFill>
              </a:rPr>
              <a:t>Worked Through with Vendors</a:t>
            </a:r>
          </a:p>
          <a:p>
            <a:pPr marL="0" indent="0">
              <a:buNone/>
            </a:pPr>
            <a:r>
              <a:rPr lang="en-US" sz="2800" b="1">
                <a:solidFill>
                  <a:srgbClr val="0057B8"/>
                </a:solidFill>
              </a:rPr>
              <a:t>(in May ballot)</a:t>
            </a:r>
          </a:p>
        </p:txBody>
      </p:sp>
    </p:spTree>
    <p:extLst>
      <p:ext uri="{BB962C8B-B14F-4D97-AF65-F5344CB8AC3E}">
        <p14:creationId xmlns:p14="http://schemas.microsoft.com/office/powerpoint/2010/main" val="3642520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1103342" y="662666"/>
            <a:ext cx="6805959" cy="2338839"/>
          </a:xfrm>
        </p:spPr>
        <p:txBody>
          <a:bodyPr/>
          <a:lstStyle/>
          <a:p>
            <a:pPr marL="0" indent="0">
              <a:buNone/>
            </a:pPr>
            <a:r>
              <a:rPr lang="en-US" sz="2800" b="1">
                <a:solidFill>
                  <a:srgbClr val="0057B8"/>
                </a:solidFill>
              </a:rPr>
              <a:t>Medication -</a:t>
            </a:r>
          </a:p>
          <a:p>
            <a:r>
              <a:rPr lang="en-US" sz="2400" b="1">
                <a:solidFill>
                  <a:srgbClr val="0057B8"/>
                </a:solidFill>
              </a:rPr>
              <a:t>Mapping to </a:t>
            </a:r>
            <a:r>
              <a:rPr lang="en-US" sz="2400" b="1" err="1">
                <a:solidFill>
                  <a:srgbClr val="0057B8"/>
                </a:solidFill>
              </a:rPr>
              <a:t>medicationRequest</a:t>
            </a:r>
            <a:r>
              <a:rPr lang="en-US" sz="2400" b="1">
                <a:solidFill>
                  <a:srgbClr val="0057B8"/>
                </a:solidFill>
              </a:rPr>
              <a:t> for all medication entries </a:t>
            </a:r>
          </a:p>
          <a:p>
            <a:r>
              <a:rPr lang="en-US" sz="2400" b="1">
                <a:solidFill>
                  <a:srgbClr val="0057B8"/>
                </a:solidFill>
              </a:rPr>
              <a:t>May also map to other medication resources as needed, but the map is out of scope of this project</a:t>
            </a:r>
          </a:p>
          <a:p>
            <a:r>
              <a:rPr lang="en-US" sz="2400" b="1">
                <a:solidFill>
                  <a:srgbClr val="0057B8"/>
                </a:solidFill>
              </a:rPr>
              <a:t>The following slide compared </a:t>
            </a:r>
            <a:r>
              <a:rPr lang="en-US" sz="2400" b="1" err="1">
                <a:solidFill>
                  <a:srgbClr val="0057B8"/>
                </a:solidFill>
              </a:rPr>
              <a:t>medicationRequest</a:t>
            </a:r>
            <a:r>
              <a:rPr lang="en-US" sz="2400" b="1">
                <a:solidFill>
                  <a:srgbClr val="0057B8"/>
                </a:solidFill>
              </a:rPr>
              <a:t> mapping</a:t>
            </a:r>
          </a:p>
        </p:txBody>
      </p:sp>
    </p:spTree>
    <p:extLst>
      <p:ext uri="{BB962C8B-B14F-4D97-AF65-F5344CB8AC3E}">
        <p14:creationId xmlns:p14="http://schemas.microsoft.com/office/powerpoint/2010/main" val="1579349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B967E1-0675-3E25-A9FA-DB9B4D38E20A}"/>
              </a:ext>
            </a:extLst>
          </p:cNvPr>
          <p:cNvPicPr>
            <a:picLocks noChangeAspect="1"/>
          </p:cNvPicPr>
          <p:nvPr/>
        </p:nvPicPr>
        <p:blipFill>
          <a:blip r:embed="rId2"/>
          <a:stretch>
            <a:fillRect/>
          </a:stretch>
        </p:blipFill>
        <p:spPr>
          <a:xfrm>
            <a:off x="2564883" y="676755"/>
            <a:ext cx="3540934" cy="3309554"/>
          </a:xfrm>
          <a:prstGeom prst="rect">
            <a:avLst/>
          </a:prstGeom>
        </p:spPr>
      </p:pic>
      <p:pic>
        <p:nvPicPr>
          <p:cNvPr id="9" name="Picture 8">
            <a:extLst>
              <a:ext uri="{FF2B5EF4-FFF2-40B4-BE49-F238E27FC236}">
                <a16:creationId xmlns:a16="http://schemas.microsoft.com/office/drawing/2014/main" id="{C40D4829-F09F-39E9-2F3D-60E6F317482E}"/>
              </a:ext>
            </a:extLst>
          </p:cNvPr>
          <p:cNvPicPr>
            <a:picLocks noChangeAspect="1"/>
          </p:cNvPicPr>
          <p:nvPr/>
        </p:nvPicPr>
        <p:blipFill>
          <a:blip r:embed="rId3"/>
          <a:stretch>
            <a:fillRect/>
          </a:stretch>
        </p:blipFill>
        <p:spPr>
          <a:xfrm>
            <a:off x="94437" y="692253"/>
            <a:ext cx="2470446" cy="3468127"/>
          </a:xfrm>
          <a:prstGeom prst="rect">
            <a:avLst/>
          </a:prstGeom>
        </p:spPr>
      </p:pic>
      <p:pic>
        <p:nvPicPr>
          <p:cNvPr id="11" name="Picture 10">
            <a:extLst>
              <a:ext uri="{FF2B5EF4-FFF2-40B4-BE49-F238E27FC236}">
                <a16:creationId xmlns:a16="http://schemas.microsoft.com/office/drawing/2014/main" id="{0F129E8E-2C12-0A00-083D-7935382F0915}"/>
              </a:ext>
            </a:extLst>
          </p:cNvPr>
          <p:cNvPicPr>
            <a:picLocks noChangeAspect="1"/>
          </p:cNvPicPr>
          <p:nvPr/>
        </p:nvPicPr>
        <p:blipFill>
          <a:blip r:embed="rId4"/>
          <a:stretch>
            <a:fillRect/>
          </a:stretch>
        </p:blipFill>
        <p:spPr>
          <a:xfrm>
            <a:off x="6132163" y="692253"/>
            <a:ext cx="2787467" cy="3468127"/>
          </a:xfrm>
          <a:prstGeom prst="rect">
            <a:avLst/>
          </a:prstGeom>
        </p:spPr>
      </p:pic>
      <p:sp>
        <p:nvSpPr>
          <p:cNvPr id="12" name="TextBox 11">
            <a:extLst>
              <a:ext uri="{FF2B5EF4-FFF2-40B4-BE49-F238E27FC236}">
                <a16:creationId xmlns:a16="http://schemas.microsoft.com/office/drawing/2014/main" id="{AF99008B-1C6F-B424-0B0F-90D11AB84DDE}"/>
              </a:ext>
            </a:extLst>
          </p:cNvPr>
          <p:cNvSpPr txBox="1"/>
          <p:nvPr/>
        </p:nvSpPr>
        <p:spPr>
          <a:xfrm>
            <a:off x="769750" y="253139"/>
            <a:ext cx="928459" cy="369332"/>
          </a:xfrm>
          <a:prstGeom prst="rect">
            <a:avLst/>
          </a:prstGeom>
          <a:noFill/>
        </p:spPr>
        <p:txBody>
          <a:bodyPr wrap="none" rtlCol="0">
            <a:spAutoFit/>
          </a:bodyPr>
          <a:lstStyle/>
          <a:p>
            <a:r>
              <a:rPr lang="en-US" b="1"/>
              <a:t>Cerner</a:t>
            </a:r>
          </a:p>
        </p:txBody>
      </p:sp>
      <p:sp>
        <p:nvSpPr>
          <p:cNvPr id="13" name="TextBox 12">
            <a:extLst>
              <a:ext uri="{FF2B5EF4-FFF2-40B4-BE49-F238E27FC236}">
                <a16:creationId xmlns:a16="http://schemas.microsoft.com/office/drawing/2014/main" id="{A1AE9C85-B268-6334-6CBA-6D1840007097}"/>
              </a:ext>
            </a:extLst>
          </p:cNvPr>
          <p:cNvSpPr txBox="1"/>
          <p:nvPr/>
        </p:nvSpPr>
        <p:spPr>
          <a:xfrm>
            <a:off x="3590441" y="253139"/>
            <a:ext cx="518091" cy="369332"/>
          </a:xfrm>
          <a:prstGeom prst="rect">
            <a:avLst/>
          </a:prstGeom>
          <a:noFill/>
        </p:spPr>
        <p:txBody>
          <a:bodyPr wrap="none" rtlCol="0">
            <a:spAutoFit/>
          </a:bodyPr>
          <a:lstStyle/>
          <a:p>
            <a:r>
              <a:rPr lang="en-US" b="1"/>
              <a:t>DH</a:t>
            </a:r>
          </a:p>
        </p:txBody>
      </p:sp>
      <p:sp>
        <p:nvSpPr>
          <p:cNvPr id="14" name="TextBox 13">
            <a:extLst>
              <a:ext uri="{FF2B5EF4-FFF2-40B4-BE49-F238E27FC236}">
                <a16:creationId xmlns:a16="http://schemas.microsoft.com/office/drawing/2014/main" id="{320BA649-F7A3-C3B0-9579-0232979DCF6B}"/>
              </a:ext>
            </a:extLst>
          </p:cNvPr>
          <p:cNvSpPr txBox="1"/>
          <p:nvPr/>
        </p:nvSpPr>
        <p:spPr>
          <a:xfrm>
            <a:off x="7007805" y="253139"/>
            <a:ext cx="607859" cy="369332"/>
          </a:xfrm>
          <a:prstGeom prst="rect">
            <a:avLst/>
          </a:prstGeom>
          <a:noFill/>
        </p:spPr>
        <p:txBody>
          <a:bodyPr wrap="none" rtlCol="0">
            <a:spAutoFit/>
          </a:bodyPr>
          <a:lstStyle/>
          <a:p>
            <a:r>
              <a:rPr lang="en-US" b="1"/>
              <a:t>Rec</a:t>
            </a:r>
          </a:p>
        </p:txBody>
      </p:sp>
      <p:cxnSp>
        <p:nvCxnSpPr>
          <p:cNvPr id="15" name="Straight Connector 14">
            <a:extLst>
              <a:ext uri="{FF2B5EF4-FFF2-40B4-BE49-F238E27FC236}">
                <a16:creationId xmlns:a16="http://schemas.microsoft.com/office/drawing/2014/main" id="{3191E926-D171-95A8-5324-B88A0AA20A70}"/>
              </a:ext>
            </a:extLst>
          </p:cNvPr>
          <p:cNvCxnSpPr>
            <a:cxnSpLocks/>
          </p:cNvCxnSpPr>
          <p:nvPr/>
        </p:nvCxnSpPr>
        <p:spPr>
          <a:xfrm>
            <a:off x="94437" y="87012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8D19DFA2-8570-0539-AD6F-74407438C593}"/>
              </a:ext>
            </a:extLst>
          </p:cNvPr>
          <p:cNvCxnSpPr>
            <a:cxnSpLocks/>
          </p:cNvCxnSpPr>
          <p:nvPr/>
        </p:nvCxnSpPr>
        <p:spPr>
          <a:xfrm>
            <a:off x="2564883" y="999275"/>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9D8DE164-B7E0-8528-514D-E25E8109EE49}"/>
              </a:ext>
            </a:extLst>
          </p:cNvPr>
          <p:cNvCxnSpPr>
            <a:cxnSpLocks/>
          </p:cNvCxnSpPr>
          <p:nvPr/>
        </p:nvCxnSpPr>
        <p:spPr>
          <a:xfrm>
            <a:off x="6103009" y="952780"/>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D645A711-2E6B-568A-021C-74FD6CFDCB48}"/>
              </a:ext>
            </a:extLst>
          </p:cNvPr>
          <p:cNvCxnSpPr>
            <a:cxnSpLocks/>
          </p:cNvCxnSpPr>
          <p:nvPr/>
        </p:nvCxnSpPr>
        <p:spPr>
          <a:xfrm>
            <a:off x="94437" y="952780"/>
            <a:ext cx="1809591" cy="0"/>
          </a:xfrm>
          <a:prstGeom prst="line">
            <a:avLst/>
          </a:prstGeom>
          <a:ln w="28575">
            <a:solidFill>
              <a:srgbClr val="6DBE40"/>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7BA91CDA-B166-D52C-B3E5-BBA9C10BE9DD}"/>
              </a:ext>
            </a:extLst>
          </p:cNvPr>
          <p:cNvCxnSpPr>
            <a:cxnSpLocks/>
          </p:cNvCxnSpPr>
          <p:nvPr/>
        </p:nvCxnSpPr>
        <p:spPr>
          <a:xfrm>
            <a:off x="2564883" y="1087096"/>
            <a:ext cx="1809591" cy="0"/>
          </a:xfrm>
          <a:prstGeom prst="line">
            <a:avLst/>
          </a:prstGeom>
          <a:ln w="28575">
            <a:solidFill>
              <a:srgbClr val="6DBE4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47DA2E9C-4AFB-D01E-5B65-6EBC1E5CD3CC}"/>
              </a:ext>
            </a:extLst>
          </p:cNvPr>
          <p:cNvCxnSpPr>
            <a:cxnSpLocks/>
          </p:cNvCxnSpPr>
          <p:nvPr/>
        </p:nvCxnSpPr>
        <p:spPr>
          <a:xfrm>
            <a:off x="6103009" y="1035436"/>
            <a:ext cx="1809591" cy="0"/>
          </a:xfrm>
          <a:prstGeom prst="line">
            <a:avLst/>
          </a:prstGeom>
          <a:ln w="28575">
            <a:solidFill>
              <a:srgbClr val="6DBE40"/>
            </a:solidFill>
          </a:ln>
        </p:spPr>
        <p:style>
          <a:lnRef idx="1">
            <a:schemeClr val="accent2"/>
          </a:lnRef>
          <a:fillRef idx="0">
            <a:schemeClr val="accent2"/>
          </a:fillRef>
          <a:effectRef idx="0">
            <a:schemeClr val="accent2"/>
          </a:effectRef>
          <a:fontRef idx="minor">
            <a:schemeClr val="tx1"/>
          </a:fontRef>
        </p:style>
      </p:cxnSp>
      <p:sp>
        <p:nvSpPr>
          <p:cNvPr id="21" name="Left Brace 20">
            <a:extLst>
              <a:ext uri="{FF2B5EF4-FFF2-40B4-BE49-F238E27FC236}">
                <a16:creationId xmlns:a16="http://schemas.microsoft.com/office/drawing/2014/main" id="{0E03374F-3F4E-E5AA-C6B0-76EA96A24F34}"/>
              </a:ext>
            </a:extLst>
          </p:cNvPr>
          <p:cNvSpPr/>
          <p:nvPr/>
        </p:nvSpPr>
        <p:spPr>
          <a:xfrm>
            <a:off x="47489" y="1087096"/>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2" name="Left Brace 21">
            <a:extLst>
              <a:ext uri="{FF2B5EF4-FFF2-40B4-BE49-F238E27FC236}">
                <a16:creationId xmlns:a16="http://schemas.microsoft.com/office/drawing/2014/main" id="{604D2122-9B44-B563-ABB5-2B5F6E3C6E29}"/>
              </a:ext>
            </a:extLst>
          </p:cNvPr>
          <p:cNvSpPr/>
          <p:nvPr/>
        </p:nvSpPr>
        <p:spPr>
          <a:xfrm>
            <a:off x="47490" y="1859025"/>
            <a:ext cx="46948" cy="755022"/>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602E5D4E-8ED8-9511-BDA8-17A256D7A4C0}"/>
              </a:ext>
            </a:extLst>
          </p:cNvPr>
          <p:cNvSpPr/>
          <p:nvPr/>
        </p:nvSpPr>
        <p:spPr>
          <a:xfrm>
            <a:off x="2517934" y="1321796"/>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4" name="Left Brace 23">
            <a:extLst>
              <a:ext uri="{FF2B5EF4-FFF2-40B4-BE49-F238E27FC236}">
                <a16:creationId xmlns:a16="http://schemas.microsoft.com/office/drawing/2014/main" id="{1FD0F09F-2605-D360-23B8-17A0C4A90B60}"/>
              </a:ext>
            </a:extLst>
          </p:cNvPr>
          <p:cNvSpPr/>
          <p:nvPr/>
        </p:nvSpPr>
        <p:spPr>
          <a:xfrm>
            <a:off x="2558705" y="2118740"/>
            <a:ext cx="46948" cy="755022"/>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35C0D979-DBBC-A78D-F897-DA9790E447BE}"/>
              </a:ext>
            </a:extLst>
          </p:cNvPr>
          <p:cNvSpPr/>
          <p:nvPr/>
        </p:nvSpPr>
        <p:spPr>
          <a:xfrm>
            <a:off x="6088967" y="1035436"/>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A92F7E07-C21C-89CC-9B0B-2CD2A9A59E7B}"/>
              </a:ext>
            </a:extLst>
          </p:cNvPr>
          <p:cNvSpPr/>
          <p:nvPr/>
        </p:nvSpPr>
        <p:spPr>
          <a:xfrm>
            <a:off x="6118097" y="1710697"/>
            <a:ext cx="45719" cy="62083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AE16818F-C014-94D0-B177-B891982D68BE}"/>
              </a:ext>
            </a:extLst>
          </p:cNvPr>
          <p:cNvSpPr/>
          <p:nvPr/>
        </p:nvSpPr>
        <p:spPr>
          <a:xfrm>
            <a:off x="58405" y="2708744"/>
            <a:ext cx="45719" cy="269408"/>
          </a:xfrm>
          <a:prstGeom prst="leftBrac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E5D6B9F7-DA80-5DFD-AA05-A86E6B99B553}"/>
              </a:ext>
            </a:extLst>
          </p:cNvPr>
          <p:cNvSpPr/>
          <p:nvPr/>
        </p:nvSpPr>
        <p:spPr>
          <a:xfrm>
            <a:off x="2529294" y="3025923"/>
            <a:ext cx="45719" cy="269408"/>
          </a:xfrm>
          <a:prstGeom prst="leftBrac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EB2D4292-7E7F-1172-C2A5-C8921F9223C3}"/>
              </a:ext>
            </a:extLst>
          </p:cNvPr>
          <p:cNvSpPr/>
          <p:nvPr/>
        </p:nvSpPr>
        <p:spPr>
          <a:xfrm>
            <a:off x="6118546" y="2426316"/>
            <a:ext cx="45719" cy="269408"/>
          </a:xfrm>
          <a:prstGeom prst="leftBrac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D7543826-EC05-3E3A-1F58-B5D76C53C2D7}"/>
              </a:ext>
            </a:extLst>
          </p:cNvPr>
          <p:cNvSpPr/>
          <p:nvPr/>
        </p:nvSpPr>
        <p:spPr>
          <a:xfrm>
            <a:off x="58405" y="3364838"/>
            <a:ext cx="45719" cy="691565"/>
          </a:xfrm>
          <a:prstGeom prst="leftBrace">
            <a:avLst/>
          </a:prstGeom>
          <a:ln w="19050">
            <a:solidFill>
              <a:srgbClr val="57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5AA49398-0FC9-C312-7445-6EFD057CCB6D}"/>
              </a:ext>
            </a:extLst>
          </p:cNvPr>
          <p:cNvSpPr/>
          <p:nvPr/>
        </p:nvSpPr>
        <p:spPr>
          <a:xfrm>
            <a:off x="6140956" y="2811969"/>
            <a:ext cx="45719" cy="691565"/>
          </a:xfrm>
          <a:prstGeom prst="leftBrace">
            <a:avLst/>
          </a:prstGeom>
          <a:ln w="19050">
            <a:solidFill>
              <a:srgbClr val="57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04D2373B-5211-D03D-B465-9D3C5E499CE4}"/>
              </a:ext>
            </a:extLst>
          </p:cNvPr>
          <p:cNvSpPr/>
          <p:nvPr/>
        </p:nvSpPr>
        <p:spPr>
          <a:xfrm>
            <a:off x="2529294" y="3368830"/>
            <a:ext cx="49206" cy="572906"/>
          </a:xfrm>
          <a:prstGeom prst="leftBrac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1AF6E94D-6658-A7E0-F44A-4F9E7FAE87D1}"/>
              </a:ext>
            </a:extLst>
          </p:cNvPr>
          <p:cNvSpPr/>
          <p:nvPr/>
        </p:nvSpPr>
        <p:spPr>
          <a:xfrm>
            <a:off x="6111995" y="3699315"/>
            <a:ext cx="45719" cy="491405"/>
          </a:xfrm>
          <a:prstGeom prst="leftBrac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E85F5E42-0B7D-3F81-1BF7-F89351418E53}"/>
              </a:ext>
            </a:extLst>
          </p:cNvPr>
          <p:cNvSpPr/>
          <p:nvPr/>
        </p:nvSpPr>
        <p:spPr>
          <a:xfrm>
            <a:off x="58405" y="3025923"/>
            <a:ext cx="45719" cy="269408"/>
          </a:xfrm>
          <a:prstGeom prst="leftBrac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23801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64F5C4-1A95-75AA-178D-E522C63D6FB1}"/>
              </a:ext>
            </a:extLst>
          </p:cNvPr>
          <p:cNvSpPr>
            <a:spLocks noGrp="1"/>
          </p:cNvSpPr>
          <p:nvPr>
            <p:ph type="body" sz="quarter" idx="31"/>
          </p:nvPr>
        </p:nvSpPr>
        <p:spPr/>
        <p:txBody>
          <a:bodyPr/>
          <a:lstStyle/>
          <a:p>
            <a:r>
              <a:rPr lang="en-US"/>
              <a:t>Outstanding Questions as of 12/21/2022</a:t>
            </a:r>
          </a:p>
        </p:txBody>
      </p:sp>
      <p:sp>
        <p:nvSpPr>
          <p:cNvPr id="3" name="Text Placeholder 2">
            <a:extLst>
              <a:ext uri="{FF2B5EF4-FFF2-40B4-BE49-F238E27FC236}">
                <a16:creationId xmlns:a16="http://schemas.microsoft.com/office/drawing/2014/main" id="{33665F64-A4DE-66C1-697F-55E4504A1232}"/>
              </a:ext>
            </a:extLst>
          </p:cNvPr>
          <p:cNvSpPr>
            <a:spLocks noGrp="1"/>
          </p:cNvSpPr>
          <p:nvPr>
            <p:ph type="body" sz="quarter" idx="34"/>
          </p:nvPr>
        </p:nvSpPr>
        <p:spPr>
          <a:xfrm>
            <a:off x="304800" y="735217"/>
            <a:ext cx="8566150" cy="4323011"/>
          </a:xfrm>
        </p:spPr>
        <p:txBody>
          <a:bodyPr/>
          <a:lstStyle/>
          <a:p>
            <a:r>
              <a:rPr lang="en-US">
                <a:hlinkClick r:id="rId3"/>
              </a:rPr>
              <a:t>Medication mapping by </a:t>
            </a:r>
            <a:r>
              <a:rPr lang="en-US" err="1">
                <a:hlinkClick r:id="rId3"/>
              </a:rPr>
              <a:t>moodCode</a:t>
            </a:r>
            <a:endParaRPr lang="en-US"/>
          </a:p>
          <a:p>
            <a:pPr marL="171450" indent="-171450"/>
            <a:r>
              <a:rPr lang="en-US"/>
              <a:t>Practitioner or </a:t>
            </a:r>
            <a:r>
              <a:rPr lang="en-US" err="1"/>
              <a:t>practionerRole</a:t>
            </a:r>
            <a:r>
              <a:rPr lang="en-US"/>
              <a:t> as the direct reference</a:t>
            </a:r>
          </a:p>
          <a:p>
            <a:pPr marL="571500" lvl="1" indent="-171450"/>
            <a:r>
              <a:rPr lang="en-US" err="1"/>
              <a:t>practionerRole</a:t>
            </a:r>
            <a:r>
              <a:rPr lang="en-US"/>
              <a:t> should be the direct reference</a:t>
            </a:r>
          </a:p>
          <a:p>
            <a:pPr marL="571500" lvl="1" indent="-171450"/>
            <a:r>
              <a:rPr lang="en-US"/>
              <a:t>When not available, use the practitioner</a:t>
            </a:r>
          </a:p>
          <a:p>
            <a:pPr marL="171450" indent="-171450"/>
            <a:r>
              <a:rPr lang="en-US"/>
              <a:t>Creating </a:t>
            </a:r>
            <a:r>
              <a:rPr lang="en-US" err="1"/>
              <a:t>practitionerRole</a:t>
            </a:r>
            <a:r>
              <a:rPr lang="en-US"/>
              <a:t> only when the practitioner has a code, or the data has an organization and a person</a:t>
            </a:r>
          </a:p>
          <a:p>
            <a:pPr marL="171450" indent="-171450"/>
            <a:r>
              <a:rPr lang="en-US"/>
              <a:t>Organization: telecom format</a:t>
            </a:r>
          </a:p>
          <a:p>
            <a:pPr marL="571500" lvl="1" indent="-171450"/>
            <a:r>
              <a:rPr lang="en-US"/>
              <a:t>FHIR examples have all different formats, all numbers, with parathesis, beginning plus signs, etc. may want to go with minimal manipulation? Detect the type and use that to direct where to go for FHIR data attributes and map the rest of the strings. </a:t>
            </a:r>
          </a:p>
          <a:p>
            <a:pPr marL="571500" lvl="1" indent="-171450"/>
            <a:r>
              <a:rPr lang="en-US"/>
              <a:t>“</a:t>
            </a:r>
            <a:r>
              <a:rPr lang="en-US" err="1"/>
              <a:t>mailto</a:t>
            </a:r>
            <a:r>
              <a:rPr lang="en-US"/>
              <a:t>”: email, fax: - fax, </a:t>
            </a:r>
            <a:r>
              <a:rPr lang="en-US" err="1"/>
              <a:t>sms</a:t>
            </a:r>
            <a:r>
              <a:rPr lang="en-US"/>
              <a:t>: - </a:t>
            </a:r>
            <a:r>
              <a:rPr lang="en-US" err="1"/>
              <a:t>sms</a:t>
            </a:r>
            <a:r>
              <a:rPr lang="en-US"/>
              <a:t>, </a:t>
            </a:r>
            <a:r>
              <a:rPr lang="en-US" err="1"/>
              <a:t>tel</a:t>
            </a:r>
            <a:r>
              <a:rPr lang="en-US"/>
              <a:t>: - phone (or if use="PG", then "pager")</a:t>
            </a:r>
          </a:p>
          <a:p>
            <a:pPr marL="571500" lvl="1" indent="-171450"/>
            <a:r>
              <a:rPr lang="en-US"/>
              <a:t>If none of the above and it contains a “@”, map to “email”</a:t>
            </a:r>
          </a:p>
          <a:p>
            <a:pPr marL="571500" lvl="1" indent="-171450"/>
            <a:r>
              <a:rPr lang="en-US"/>
              <a:t>Otherwise, map to “phone” with the string as is</a:t>
            </a:r>
          </a:p>
          <a:p>
            <a:pPr marL="171450" indent="-171450"/>
            <a:r>
              <a:rPr lang="en-US" err="1"/>
              <a:t>Nullflavors</a:t>
            </a:r>
            <a:r>
              <a:rPr lang="en-US"/>
              <a:t> mapping</a:t>
            </a:r>
          </a:p>
          <a:p>
            <a:pPr marL="171450" indent="-171450">
              <a:buFont typeface="Arial" panose="020B0604020202020204" pitchFamily="34" charset="0"/>
              <a:buChar char="•"/>
            </a:pPr>
            <a:r>
              <a:rPr lang="en-US" sz="1600"/>
              <a:t>standalone vs embedded – recommending standalone</a:t>
            </a:r>
          </a:p>
          <a:p>
            <a:pPr marL="171450" indent="-171450">
              <a:buFont typeface="Arial" panose="020B0604020202020204" pitchFamily="34" charset="0"/>
              <a:buChar char="•"/>
            </a:pPr>
            <a:r>
              <a:rPr lang="en-US"/>
              <a:t>Best practice is to include </a:t>
            </a:r>
            <a:r>
              <a:rPr lang="en-US" err="1"/>
              <a:t>resultable</a:t>
            </a:r>
            <a:r>
              <a:rPr lang="en-US"/>
              <a:t> reference in the composition – where would this go?</a:t>
            </a:r>
          </a:p>
          <a:p>
            <a:pPr marL="171450" indent="-171450">
              <a:buFont typeface="Arial" panose="020B0604020202020204" pitchFamily="34" charset="0"/>
              <a:buChar char="•"/>
            </a:pPr>
            <a:endParaRPr lang="en-US" sz="1600"/>
          </a:p>
          <a:p>
            <a:endParaRPr lang="en-US"/>
          </a:p>
          <a:p>
            <a:endParaRPr lang="en-US"/>
          </a:p>
        </p:txBody>
      </p:sp>
    </p:spTree>
    <p:extLst>
      <p:ext uri="{BB962C8B-B14F-4D97-AF65-F5344CB8AC3E}">
        <p14:creationId xmlns:p14="http://schemas.microsoft.com/office/powerpoint/2010/main" val="271537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E21174-B551-3C42-0180-9559A214654C}"/>
              </a:ext>
            </a:extLst>
          </p:cNvPr>
          <p:cNvSpPr>
            <a:spLocks noGrp="1"/>
          </p:cNvSpPr>
          <p:nvPr>
            <p:ph type="body" sz="quarter" idx="31"/>
          </p:nvPr>
        </p:nvSpPr>
        <p:spPr/>
        <p:txBody>
          <a:bodyPr/>
          <a:lstStyle/>
          <a:p>
            <a:r>
              <a:rPr lang="en-US" err="1"/>
              <a:t>nullFlavor</a:t>
            </a:r>
            <a:r>
              <a:rPr lang="en-US"/>
              <a:t> mapping </a:t>
            </a:r>
          </a:p>
          <a:p>
            <a:endParaRPr lang="en-US"/>
          </a:p>
        </p:txBody>
      </p:sp>
      <p:sp>
        <p:nvSpPr>
          <p:cNvPr id="3" name="Text Placeholder 2">
            <a:extLst>
              <a:ext uri="{FF2B5EF4-FFF2-40B4-BE49-F238E27FC236}">
                <a16:creationId xmlns:a16="http://schemas.microsoft.com/office/drawing/2014/main" id="{D843AFA4-43F4-DB04-5EC6-17738E02D1F9}"/>
              </a:ext>
            </a:extLst>
          </p:cNvPr>
          <p:cNvSpPr>
            <a:spLocks noGrp="1"/>
          </p:cNvSpPr>
          <p:nvPr>
            <p:ph type="body" sz="quarter" idx="34"/>
          </p:nvPr>
        </p:nvSpPr>
        <p:spPr/>
        <p:txBody>
          <a:bodyPr/>
          <a:lstStyle/>
          <a:p>
            <a:pPr marL="171450" indent="-171450">
              <a:buFont typeface="Arial" panose="020B0604020202020204" pitchFamily="34" charset="0"/>
              <a:buChar char="•"/>
            </a:pPr>
            <a:r>
              <a:rPr lang="en-US" err="1"/>
              <a:t>nullFlavor</a:t>
            </a:r>
            <a:r>
              <a:rPr lang="en-US"/>
              <a:t> from C-CDA to </a:t>
            </a:r>
            <a:r>
              <a:rPr lang="en-US" err="1"/>
              <a:t>nullFlavor</a:t>
            </a:r>
            <a:endParaRPr lang="en-US"/>
          </a:p>
          <a:p>
            <a:pPr marL="571500" lvl="1" indent="-171450">
              <a:buFont typeface="Arial" panose="020B0604020202020204" pitchFamily="34" charset="0"/>
              <a:buChar char="•"/>
            </a:pPr>
            <a:r>
              <a:rPr lang="en-US"/>
              <a:t>If it’s required, map to the DAR using Jay’s map</a:t>
            </a:r>
          </a:p>
          <a:p>
            <a:pPr marL="571500" lvl="1" indent="-171450">
              <a:buFont typeface="Arial" panose="020B0604020202020204" pitchFamily="34" charset="0"/>
              <a:buChar char="•"/>
            </a:pPr>
            <a:r>
              <a:rPr lang="en-US" strike="sngStrike"/>
              <a:t>If it’s not required and the flavor is one of UNK, NI, NA, drop it</a:t>
            </a:r>
          </a:p>
          <a:p>
            <a:pPr marL="571500" lvl="1" indent="-171450">
              <a:buFont typeface="Arial" panose="020B0604020202020204" pitchFamily="34" charset="0"/>
              <a:buChar char="•"/>
            </a:pPr>
            <a:r>
              <a:rPr lang="en-US"/>
              <a:t>If it’s not required, there are options. A lot of misuse of </a:t>
            </a:r>
            <a:r>
              <a:rPr lang="en-US" err="1"/>
              <a:t>nullFlavors</a:t>
            </a:r>
            <a:r>
              <a:rPr lang="en-US"/>
              <a:t> in the C-CDA (cite the paper?), choice can be made based on your implementation, trust of the source data quality, etc. </a:t>
            </a:r>
          </a:p>
          <a:p>
            <a:pPr marL="571500" lvl="1" indent="-171450">
              <a:buFont typeface="Arial" panose="020B0604020202020204" pitchFamily="34" charset="0"/>
              <a:buChar char="•"/>
            </a:pPr>
            <a:r>
              <a:rPr lang="en-US"/>
              <a:t>Choices are: drop all; drop when they are one of UNK, NI, NA, and map others using Jay’s map; map all using Jay’s map</a:t>
            </a:r>
          </a:p>
          <a:p>
            <a:pPr marL="171450" indent="-171450"/>
            <a:r>
              <a:rPr lang="en-US"/>
              <a:t>Jay’s maps:</a:t>
            </a:r>
          </a:p>
          <a:p>
            <a:pPr marL="171450" indent="-171450">
              <a:buFont typeface="Arial" panose="020B0604020202020204" pitchFamily="34" charset="0"/>
              <a:buChar char="•"/>
            </a:pPr>
            <a:r>
              <a:rPr lang="en-US" sz="1600">
                <a:hlinkClick r:id="rId2"/>
              </a:rPr>
              <a:t>https://docs.google.com/spreadsheets/d/1InSFh9f8WILzz4J3IB_QaXQUGNYSiAtOjEtwK3FkswI/edit#gid=827428488</a:t>
            </a:r>
            <a:endParaRPr lang="en-US" sz="1600"/>
          </a:p>
          <a:p>
            <a:pPr marL="171450" indent="-171450">
              <a:buFont typeface="Arial" panose="020B0604020202020204" pitchFamily="34" charset="0"/>
              <a:buChar char="•"/>
            </a:pPr>
            <a:r>
              <a:rPr lang="en-US" sz="1600">
                <a:hlinkClick r:id="rId3"/>
              </a:rPr>
              <a:t>https://docs.google.com/spreadsheets/d/1VWVtLyuQdZq-EZ020nndAIhfAIVjVqAUG-rUhh9ZX2s/edit#gid=0</a:t>
            </a:r>
            <a:endParaRPr lang="en-US" sz="1600"/>
          </a:p>
          <a:p>
            <a:endParaRPr lang="en-US"/>
          </a:p>
        </p:txBody>
      </p:sp>
      <p:sp>
        <p:nvSpPr>
          <p:cNvPr id="5" name="Rectangle 4">
            <a:extLst>
              <a:ext uri="{FF2B5EF4-FFF2-40B4-BE49-F238E27FC236}">
                <a16:creationId xmlns:a16="http://schemas.microsoft.com/office/drawing/2014/main" id="{A8E67A7E-3931-A289-8FE7-D03DF6D343FB}"/>
              </a:ext>
            </a:extLst>
          </p:cNvPr>
          <p:cNvSpPr/>
          <p:nvPr/>
        </p:nvSpPr>
        <p:spPr>
          <a:xfrm>
            <a:off x="2737589" y="1699773"/>
            <a:ext cx="3786627" cy="1452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See updated guidance in the next two slides </a:t>
            </a:r>
          </a:p>
        </p:txBody>
      </p:sp>
    </p:spTree>
    <p:extLst>
      <p:ext uri="{BB962C8B-B14F-4D97-AF65-F5344CB8AC3E}">
        <p14:creationId xmlns:p14="http://schemas.microsoft.com/office/powerpoint/2010/main" val="3123097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9A750-2B6F-782A-96A5-A3AC350DD9A2}"/>
              </a:ext>
            </a:extLst>
          </p:cNvPr>
          <p:cNvSpPr>
            <a:spLocks noGrp="1"/>
          </p:cNvSpPr>
          <p:nvPr>
            <p:ph type="body" sz="quarter" idx="31"/>
          </p:nvPr>
        </p:nvSpPr>
        <p:spPr/>
        <p:txBody>
          <a:bodyPr/>
          <a:lstStyle/>
          <a:p>
            <a:r>
              <a:rPr lang="en-US" err="1"/>
              <a:t>nullFlavor</a:t>
            </a:r>
            <a:r>
              <a:rPr lang="en-US"/>
              <a:t> mapping - </a:t>
            </a:r>
            <a:r>
              <a:rPr lang="en-US" sz="2400"/>
              <a:t>Non-coded data elements</a:t>
            </a:r>
          </a:p>
          <a:p>
            <a:endParaRPr lang="en-US"/>
          </a:p>
          <a:p>
            <a:endParaRPr lang="en-US"/>
          </a:p>
        </p:txBody>
      </p:sp>
      <p:sp>
        <p:nvSpPr>
          <p:cNvPr id="3" name="Text Placeholder 2">
            <a:extLst>
              <a:ext uri="{FF2B5EF4-FFF2-40B4-BE49-F238E27FC236}">
                <a16:creationId xmlns:a16="http://schemas.microsoft.com/office/drawing/2014/main" id="{9E76575B-4E19-6F3A-7701-1014ABA4926B}"/>
              </a:ext>
            </a:extLst>
          </p:cNvPr>
          <p:cNvSpPr>
            <a:spLocks noGrp="1"/>
          </p:cNvSpPr>
          <p:nvPr>
            <p:ph type="body" sz="quarter" idx="34"/>
          </p:nvPr>
        </p:nvSpPr>
        <p:spPr>
          <a:xfrm>
            <a:off x="304800" y="910866"/>
            <a:ext cx="8566150" cy="3448050"/>
          </a:xfrm>
        </p:spPr>
        <p:txBody>
          <a:bodyPr/>
          <a:lstStyle/>
          <a:p>
            <a:r>
              <a:rPr lang="en-US" sz="1400"/>
              <a:t>Non-coded data elements map to DAR extensions</a:t>
            </a:r>
          </a:p>
          <a:p>
            <a:r>
              <a:rPr lang="en-US" sz="1400"/>
              <a:t>Required data elements</a:t>
            </a:r>
          </a:p>
          <a:p>
            <a:pPr lvl="1"/>
            <a:r>
              <a:rPr lang="en-US" sz="1400"/>
              <a:t>Map to the relevant-flavor DAR </a:t>
            </a:r>
            <a:r>
              <a:rPr lang="en-US" sz="1400" i="1"/>
              <a:t>(using the map)</a:t>
            </a:r>
          </a:p>
          <a:p>
            <a:pPr lvl="1"/>
            <a:r>
              <a:rPr lang="en-US" sz="1400"/>
              <a:t>Use “unknown” DAR if there are no applicable mappings</a:t>
            </a:r>
          </a:p>
          <a:p>
            <a:r>
              <a:rPr lang="en-US" sz="1400"/>
              <a:t>Optional data elements – options below	</a:t>
            </a:r>
          </a:p>
          <a:p>
            <a:pPr lvl="1"/>
            <a:r>
              <a:rPr lang="en-US" sz="1400" i="1"/>
              <a:t>Map to relevant DAR; Use “unknown” DAR if mapping is not available</a:t>
            </a:r>
          </a:p>
          <a:p>
            <a:pPr lvl="1"/>
            <a:r>
              <a:rPr lang="en-US" sz="1400" i="1"/>
              <a:t>Map to relevant DAR for flavors other than “NI”, “UNK” and “NA”; drop if it’s one of these three</a:t>
            </a:r>
          </a:p>
          <a:p>
            <a:pPr lvl="1"/>
            <a:r>
              <a:rPr lang="en-US" sz="1400" i="1"/>
              <a:t>Drop all</a:t>
            </a:r>
          </a:p>
          <a:p>
            <a:pPr lvl="2"/>
            <a:endParaRPr lang="en-US" sz="1400"/>
          </a:p>
          <a:p>
            <a:endParaRPr lang="en-US" sz="1400"/>
          </a:p>
          <a:p>
            <a:pPr lvl="1"/>
            <a:endParaRPr lang="en-US" sz="1400"/>
          </a:p>
        </p:txBody>
      </p:sp>
      <p:sp>
        <p:nvSpPr>
          <p:cNvPr id="4" name="TextBox 3">
            <a:extLst>
              <a:ext uri="{FF2B5EF4-FFF2-40B4-BE49-F238E27FC236}">
                <a16:creationId xmlns:a16="http://schemas.microsoft.com/office/drawing/2014/main" id="{B4882B72-7C01-D420-87BC-8B2C223A0D62}"/>
              </a:ext>
            </a:extLst>
          </p:cNvPr>
          <p:cNvSpPr txBox="1"/>
          <p:nvPr/>
        </p:nvSpPr>
        <p:spPr>
          <a:xfrm>
            <a:off x="1716197" y="4484744"/>
            <a:ext cx="6976590" cy="400110"/>
          </a:xfrm>
          <a:prstGeom prst="rect">
            <a:avLst/>
          </a:prstGeom>
          <a:noFill/>
        </p:spPr>
        <p:txBody>
          <a:bodyPr wrap="none" rtlCol="0">
            <a:spAutoFit/>
          </a:bodyPr>
          <a:lstStyle/>
          <a:p>
            <a:r>
              <a:rPr lang="en-US" sz="1000"/>
              <a:t>Guidance in non-italic font is summarized from: </a:t>
            </a:r>
            <a:r>
              <a:rPr lang="en-US" sz="1000">
                <a:hlinkClick r:id="rId3"/>
              </a:rPr>
              <a:t>http://hl7.org/fhir/us/core/STU3.1.1/general-guidance.html#missing-data</a:t>
            </a:r>
            <a:endParaRPr lang="en-US" sz="1000"/>
          </a:p>
          <a:p>
            <a:r>
              <a:rPr lang="en-US" sz="1000" i="1"/>
              <a:t>Guidance in Italic font is from project group’s best practice recommendation</a:t>
            </a:r>
          </a:p>
        </p:txBody>
      </p:sp>
    </p:spTree>
    <p:extLst>
      <p:ext uri="{BB962C8B-B14F-4D97-AF65-F5344CB8AC3E}">
        <p14:creationId xmlns:p14="http://schemas.microsoft.com/office/powerpoint/2010/main" val="484098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ED3576-EEEF-962B-B61D-4B94E5DF8B64}"/>
              </a:ext>
            </a:extLst>
          </p:cNvPr>
          <p:cNvSpPr>
            <a:spLocks noGrp="1"/>
          </p:cNvSpPr>
          <p:nvPr>
            <p:ph type="body" sz="quarter" idx="31"/>
          </p:nvPr>
        </p:nvSpPr>
        <p:spPr/>
        <p:txBody>
          <a:bodyPr/>
          <a:lstStyle/>
          <a:p>
            <a:r>
              <a:rPr lang="en-US" err="1"/>
              <a:t>nullFlavor</a:t>
            </a:r>
            <a:r>
              <a:rPr lang="en-US"/>
              <a:t> mapping - </a:t>
            </a:r>
            <a:r>
              <a:rPr lang="en-US" sz="2400"/>
              <a:t>Coded data elements</a:t>
            </a:r>
          </a:p>
          <a:p>
            <a:endParaRPr lang="en-US"/>
          </a:p>
        </p:txBody>
      </p:sp>
      <p:sp>
        <p:nvSpPr>
          <p:cNvPr id="3" name="Text Placeholder 2">
            <a:extLst>
              <a:ext uri="{FF2B5EF4-FFF2-40B4-BE49-F238E27FC236}">
                <a16:creationId xmlns:a16="http://schemas.microsoft.com/office/drawing/2014/main" id="{664180FC-ED83-43B9-26A6-8749E5A9C52D}"/>
              </a:ext>
            </a:extLst>
          </p:cNvPr>
          <p:cNvSpPr>
            <a:spLocks noGrp="1"/>
          </p:cNvSpPr>
          <p:nvPr>
            <p:ph type="body" sz="quarter" idx="34"/>
          </p:nvPr>
        </p:nvSpPr>
        <p:spPr>
          <a:xfrm>
            <a:off x="304800" y="885956"/>
            <a:ext cx="8566150" cy="3448050"/>
          </a:xfrm>
        </p:spPr>
        <p:txBody>
          <a:bodyPr/>
          <a:lstStyle/>
          <a:p>
            <a:r>
              <a:rPr lang="en-US" sz="1400"/>
              <a:t>Non-coded data elements generally map to DAR code with the DAR URI as </a:t>
            </a:r>
            <a:r>
              <a:rPr lang="en-US" sz="1400" err="1"/>
              <a:t>codeSystem</a:t>
            </a:r>
            <a:endParaRPr lang="en-US" sz="1400"/>
          </a:p>
          <a:p>
            <a:r>
              <a:rPr lang="en-US" sz="1400"/>
              <a:t>Required data elements</a:t>
            </a:r>
          </a:p>
          <a:p>
            <a:pPr lvl="1"/>
            <a:r>
              <a:rPr lang="en-US" sz="1400"/>
              <a:t>Required binding:</a:t>
            </a:r>
          </a:p>
          <a:p>
            <a:pPr lvl="2"/>
            <a:r>
              <a:rPr lang="en-US" sz="1400"/>
              <a:t>Use the appropriate “unknown” concepts in the value set if available</a:t>
            </a:r>
          </a:p>
          <a:p>
            <a:pPr lvl="2"/>
            <a:r>
              <a:rPr lang="en-US" sz="1400"/>
              <a:t>If not available, create a 404 http error if it’s one of the five elements defined by the </a:t>
            </a:r>
            <a:r>
              <a:rPr lang="en-US" sz="1400">
                <a:hlinkClick r:id="rId3"/>
              </a:rPr>
              <a:t>USCore</a:t>
            </a:r>
            <a:r>
              <a:rPr lang="en-US" sz="1400"/>
              <a:t>*</a:t>
            </a:r>
          </a:p>
          <a:p>
            <a:pPr lvl="2"/>
            <a:r>
              <a:rPr lang="en-US" sz="1400" i="1"/>
              <a:t>If not available and not one of the given elements above, map to a DAR extension, using Jay’s map</a:t>
            </a:r>
          </a:p>
          <a:p>
            <a:pPr lvl="1"/>
            <a:r>
              <a:rPr lang="en-US" sz="1400"/>
              <a:t>Other binding:</a:t>
            </a:r>
          </a:p>
          <a:p>
            <a:pPr lvl="2"/>
            <a:r>
              <a:rPr lang="en-US" sz="1400"/>
              <a:t>Use code or text if available</a:t>
            </a:r>
          </a:p>
          <a:p>
            <a:pPr lvl="2"/>
            <a:r>
              <a:rPr lang="en-US" sz="1400"/>
              <a:t>If not, map to the DAR code </a:t>
            </a:r>
            <a:r>
              <a:rPr lang="en-US" sz="1400" i="1"/>
              <a:t>(using the map)</a:t>
            </a:r>
            <a:r>
              <a:rPr lang="en-US" sz="1400"/>
              <a:t>, and use “unknown” if mapping is not available</a:t>
            </a:r>
          </a:p>
          <a:p>
            <a:r>
              <a:rPr lang="en-US" sz="1400"/>
              <a:t>Optional data elements – options below	</a:t>
            </a:r>
          </a:p>
          <a:p>
            <a:pPr lvl="1"/>
            <a:r>
              <a:rPr lang="en-US" sz="1400" i="1"/>
              <a:t>Map to relevant DAR code; Use “unknown” DAR if mapping is not available</a:t>
            </a:r>
          </a:p>
          <a:p>
            <a:pPr lvl="1"/>
            <a:r>
              <a:rPr lang="en-US" sz="1400" i="1"/>
              <a:t>Map to relevant DAR code for flavors other than “NI”, “UNK” and “NA”; drop if it’s one of those</a:t>
            </a:r>
          </a:p>
          <a:p>
            <a:pPr lvl="1"/>
            <a:r>
              <a:rPr lang="en-US" sz="1400" i="1"/>
              <a:t>Drop all</a:t>
            </a:r>
          </a:p>
          <a:p>
            <a:endParaRPr lang="en-US" sz="1400"/>
          </a:p>
          <a:p>
            <a:endParaRPr lang="en-US"/>
          </a:p>
        </p:txBody>
      </p:sp>
      <p:sp>
        <p:nvSpPr>
          <p:cNvPr id="5" name="TextBox 4">
            <a:extLst>
              <a:ext uri="{FF2B5EF4-FFF2-40B4-BE49-F238E27FC236}">
                <a16:creationId xmlns:a16="http://schemas.microsoft.com/office/drawing/2014/main" id="{1E63371F-CD13-4CFE-833B-EF01033311FE}"/>
              </a:ext>
            </a:extLst>
          </p:cNvPr>
          <p:cNvSpPr txBox="1"/>
          <p:nvPr/>
        </p:nvSpPr>
        <p:spPr>
          <a:xfrm>
            <a:off x="1278630" y="4456694"/>
            <a:ext cx="7665881" cy="553998"/>
          </a:xfrm>
          <a:prstGeom prst="rect">
            <a:avLst/>
          </a:prstGeom>
          <a:noFill/>
        </p:spPr>
        <p:txBody>
          <a:bodyPr wrap="none" rtlCol="0">
            <a:spAutoFit/>
          </a:bodyPr>
          <a:lstStyle/>
          <a:p>
            <a:r>
              <a:rPr lang="en-US" sz="1000"/>
              <a:t>Guidance in non-italic font is summarized from: </a:t>
            </a:r>
            <a:r>
              <a:rPr lang="en-US" sz="1000">
                <a:hlinkClick r:id="rId3"/>
              </a:rPr>
              <a:t>http://hl7.org/fhir/us/core/STU3.1.1/general-guidance.html#missing-data</a:t>
            </a:r>
            <a:endParaRPr lang="en-US" sz="1000"/>
          </a:p>
          <a:p>
            <a:r>
              <a:rPr lang="en-US" sz="1000" i="1"/>
              <a:t>Guidance in Italic font is from project group’s best practice recommendation</a:t>
            </a:r>
          </a:p>
          <a:p>
            <a:r>
              <a:rPr lang="en-US" sz="1000" i="1"/>
              <a:t>* All the 5 elements are statuses, which may be able to be derived from related data elements such as </a:t>
            </a:r>
            <a:r>
              <a:rPr lang="en-US" sz="1000" i="1" err="1"/>
              <a:t>effectiveTime</a:t>
            </a:r>
            <a:r>
              <a:rPr lang="en-US" sz="1000" i="1"/>
              <a:t>, </a:t>
            </a:r>
            <a:r>
              <a:rPr lang="en-US" sz="1000" i="1" err="1"/>
              <a:t>moodCode</a:t>
            </a:r>
            <a:r>
              <a:rPr lang="en-US" sz="1000" i="1"/>
              <a:t>, etc.</a:t>
            </a:r>
          </a:p>
        </p:txBody>
      </p:sp>
    </p:spTree>
    <p:extLst>
      <p:ext uri="{BB962C8B-B14F-4D97-AF65-F5344CB8AC3E}">
        <p14:creationId xmlns:p14="http://schemas.microsoft.com/office/powerpoint/2010/main" val="4237302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18472E-B402-2C6E-79AD-50ECE4894324}"/>
              </a:ext>
            </a:extLst>
          </p:cNvPr>
          <p:cNvSpPr>
            <a:spLocks noGrp="1"/>
          </p:cNvSpPr>
          <p:nvPr>
            <p:ph type="body" sz="quarter" idx="31"/>
          </p:nvPr>
        </p:nvSpPr>
        <p:spPr/>
        <p:txBody>
          <a:bodyPr/>
          <a:lstStyle/>
          <a:p>
            <a:endParaRPr lang="en-US"/>
          </a:p>
        </p:txBody>
      </p:sp>
      <p:sp>
        <p:nvSpPr>
          <p:cNvPr id="3" name="Text Placeholder 2">
            <a:extLst>
              <a:ext uri="{FF2B5EF4-FFF2-40B4-BE49-F238E27FC236}">
                <a16:creationId xmlns:a16="http://schemas.microsoft.com/office/drawing/2014/main" id="{06FD9016-8D5A-9F2A-3531-593CE901868F}"/>
              </a:ext>
            </a:extLst>
          </p:cNvPr>
          <p:cNvSpPr>
            <a:spLocks noGrp="1"/>
          </p:cNvSpPr>
          <p:nvPr>
            <p:ph type="body" sz="quarter" idx="34"/>
          </p:nvPr>
        </p:nvSpPr>
        <p:spPr/>
        <p:txBody>
          <a:bodyPr/>
          <a:lstStyle/>
          <a:p>
            <a:r>
              <a:rPr lang="en-US"/>
              <a:t>Handle mapping the </a:t>
            </a:r>
            <a:r>
              <a:rPr lang="en-US" err="1"/>
              <a:t>nullFlavor</a:t>
            </a:r>
            <a:r>
              <a:rPr lang="en-US"/>
              <a:t> section??</a:t>
            </a:r>
          </a:p>
          <a:p>
            <a:pPr lvl="1"/>
            <a:r>
              <a:rPr lang="en-US"/>
              <a:t>Only required for the required clinical sections</a:t>
            </a:r>
          </a:p>
          <a:p>
            <a:pPr lvl="1"/>
            <a:r>
              <a:rPr lang="en-US"/>
              <a:t>If the section has NI as the </a:t>
            </a:r>
            <a:r>
              <a:rPr lang="en-US" err="1"/>
              <a:t>nullFlavor</a:t>
            </a:r>
            <a:r>
              <a:rPr lang="en-US"/>
              <a:t>, do not map to FHIR resource</a:t>
            </a:r>
          </a:p>
          <a:p>
            <a:r>
              <a:rPr lang="en-US"/>
              <a:t>No known allergy</a:t>
            </a:r>
          </a:p>
          <a:p>
            <a:pPr lvl="1"/>
            <a:r>
              <a:rPr lang="en-US">
                <a:hlinkClick r:id="rId2"/>
              </a:rPr>
              <a:t>https://build.fhir.org/ig/HL7/US-Core/StructureDefinition-us-core-allergyintolerance.html</a:t>
            </a:r>
            <a:endParaRPr lang="en-US"/>
          </a:p>
          <a:p>
            <a:pPr lvl="1"/>
            <a:r>
              <a:rPr lang="en-US"/>
              <a:t>Available for higher level concepts (class level) – use a concept map if there are no specific allergen code but has an allergy type in the C-CDA</a:t>
            </a:r>
          </a:p>
          <a:p>
            <a:pPr lvl="1"/>
            <a:r>
              <a:rPr lang="en-US"/>
              <a:t>For negation for a specific allergen, no standard way to do on the FHIR side – could ask on </a:t>
            </a:r>
            <a:r>
              <a:rPr lang="en-US" err="1"/>
              <a:t>Zulip</a:t>
            </a:r>
            <a:endParaRPr lang="en-US"/>
          </a:p>
          <a:p>
            <a:pPr lvl="1"/>
            <a:r>
              <a:rPr lang="en-US" i="1"/>
              <a:t>DH was mapping that to the LOINC code (48767-8) of “annotation” and specific allergen code to the annotation. Comment</a:t>
            </a:r>
          </a:p>
          <a:p>
            <a:pPr lvl="1"/>
            <a:endParaRPr lang="en-US"/>
          </a:p>
          <a:p>
            <a:pPr lvl="1"/>
            <a:endParaRPr lang="en-US"/>
          </a:p>
        </p:txBody>
      </p:sp>
    </p:spTree>
    <p:extLst>
      <p:ext uri="{BB962C8B-B14F-4D97-AF65-F5344CB8AC3E}">
        <p14:creationId xmlns:p14="http://schemas.microsoft.com/office/powerpoint/2010/main" val="3321731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9726A4-A792-0229-BBC5-B12FC640CE84}"/>
              </a:ext>
            </a:extLst>
          </p:cNvPr>
          <p:cNvSpPr>
            <a:spLocks noGrp="1"/>
          </p:cNvSpPr>
          <p:nvPr>
            <p:ph type="body" sz="quarter" idx="31"/>
          </p:nvPr>
        </p:nvSpPr>
        <p:spPr/>
        <p:txBody>
          <a:bodyPr/>
          <a:lstStyle/>
          <a:p>
            <a:endParaRPr lang="en-US"/>
          </a:p>
        </p:txBody>
      </p:sp>
      <p:sp>
        <p:nvSpPr>
          <p:cNvPr id="4" name="Rectangle 1">
            <a:extLst>
              <a:ext uri="{FF2B5EF4-FFF2-40B4-BE49-F238E27FC236}">
                <a16:creationId xmlns:a16="http://schemas.microsoft.com/office/drawing/2014/main" id="{C604A877-E0B9-A9B1-E9C0-EF743EEACA70}"/>
              </a:ext>
            </a:extLst>
          </p:cNvPr>
          <p:cNvSpPr>
            <a:spLocks noGrp="1" noChangeArrowheads="1"/>
          </p:cNvSpPr>
          <p:nvPr>
            <p:ph type="body" sz="quarter" idx="34"/>
          </p:nvPr>
        </p:nvSpPr>
        <p:spPr bwMode="auto">
          <a:xfrm>
            <a:off x="304800" y="941409"/>
            <a:ext cx="8366234"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Unicode MS"/>
              </a:rPr>
              <a:t>General Mapping Recommendations: </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pPr>
            <a:r>
              <a:rPr kumimoji="0" lang="en-US" altLang="en-US" sz="1000" b="0" i="0" u="none" strike="noStrike" cap="none" normalizeH="0" baseline="0">
                <a:ln>
                  <a:noFill/>
                </a:ln>
                <a:solidFill>
                  <a:srgbClr val="000000"/>
                </a:solidFill>
                <a:effectLst/>
                <a:latin typeface="Arial Unicode MS"/>
              </a:rPr>
              <a:t>For codable concepts, map the </a:t>
            </a:r>
            <a:r>
              <a:rPr kumimoji="0" lang="en-US" altLang="en-US" sz="1000" b="0" i="0" u="none" strike="noStrike" cap="none" normalizeH="0" baseline="0" err="1">
                <a:ln>
                  <a:noFill/>
                </a:ln>
                <a:solidFill>
                  <a:srgbClr val="000000"/>
                </a:solidFill>
                <a:effectLst/>
                <a:latin typeface="Arial Unicode MS"/>
              </a:rPr>
              <a:t>originalText</a:t>
            </a:r>
            <a:r>
              <a:rPr kumimoji="0" lang="en-US" altLang="en-US" sz="1000" b="0" i="0" u="none" strike="noStrike" cap="none" normalizeH="0" baseline="0">
                <a:ln>
                  <a:noFill/>
                </a:ln>
                <a:solidFill>
                  <a:srgbClr val="000000"/>
                </a:solidFill>
                <a:effectLst/>
                <a:latin typeface="Arial Unicode MS"/>
              </a:rPr>
              <a:t> from the C-CDA to the </a:t>
            </a:r>
            <a:r>
              <a:rPr kumimoji="0" lang="en-US" altLang="en-US" sz="1000" b="0" i="0" u="none" strike="noStrike" cap="none" normalizeH="0" baseline="0" err="1">
                <a:ln>
                  <a:noFill/>
                </a:ln>
                <a:solidFill>
                  <a:srgbClr val="000000"/>
                </a:solidFill>
                <a:effectLst/>
                <a:latin typeface="Arial Unicode MS"/>
              </a:rPr>
              <a:t>coding.text</a:t>
            </a:r>
            <a:r>
              <a:rPr kumimoji="0" lang="en-US" altLang="en-US" sz="1000" b="0" i="0" u="none" strike="noStrike" cap="none" normalizeH="0" baseline="0">
                <a:ln>
                  <a:noFill/>
                </a:ln>
                <a:solidFill>
                  <a:srgbClr val="000000"/>
                </a:solidFill>
                <a:effectLst/>
                <a:latin typeface="Arial Unicode MS"/>
              </a:rPr>
              <a:t> attribute (using the reference link as needed to obtain the actual text before mapping) </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pPr>
            <a:r>
              <a:rPr kumimoji="0" lang="en-US" altLang="en-US" sz="1000" b="0" i="0" u="none" strike="noStrike" cap="none" normalizeH="0" baseline="0">
                <a:ln>
                  <a:noFill/>
                </a:ln>
                <a:solidFill>
                  <a:srgbClr val="000000"/>
                </a:solidFill>
                <a:effectLst/>
                <a:latin typeface="Arial Unicode MS"/>
              </a:rPr>
              <a:t>For codable concepts with translations, map the translations to </a:t>
            </a:r>
            <a:r>
              <a:rPr kumimoji="0" lang="en-US" altLang="en-US" sz="1000" b="0" i="0" u="none" strike="noStrike" cap="none" normalizeH="0" baseline="0" err="1">
                <a:ln>
                  <a:noFill/>
                </a:ln>
                <a:solidFill>
                  <a:srgbClr val="000000"/>
                </a:solidFill>
                <a:effectLst/>
                <a:latin typeface="Arial Unicode MS"/>
              </a:rPr>
              <a:t>coding.code</a:t>
            </a:r>
            <a:r>
              <a:rPr kumimoji="0" lang="en-US" altLang="en-US" sz="1000" b="0" i="0" u="none" strike="noStrike" cap="none" normalizeH="0" baseline="0">
                <a:ln>
                  <a:noFill/>
                </a:ln>
                <a:solidFill>
                  <a:srgbClr val="000000"/>
                </a:solidFill>
                <a:effectLst/>
                <a:latin typeface="Arial Unicode MS"/>
              </a:rPr>
              <a:t> array, following the main entry </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pPr>
            <a:r>
              <a:rPr kumimoji="0" lang="en-US" altLang="en-US" sz="1000" b="0" i="0" u="none" strike="noStrike" cap="none" normalizeH="0" baseline="0">
                <a:ln>
                  <a:noFill/>
                </a:ln>
                <a:solidFill>
                  <a:srgbClr val="000000"/>
                </a:solidFill>
                <a:effectLst/>
                <a:latin typeface="Arial Unicode MS"/>
              </a:rPr>
              <a:t>For identifier mapping, please refer to https://docs.google.com/spreadsheets/d/1EhRiTh3-wOd6t0eQa2iKD4RQ-A32aqNju1R0rG-afgE/edit#gid=2143847847 for the full mapping logic 4. </a:t>
            </a:r>
          </a:p>
          <a:p>
            <a:pPr marL="228600" indent="-228600" eaLnBrk="0" fontAlgn="base" hangingPunct="0">
              <a:spcBef>
                <a:spcPct val="0"/>
              </a:spcBef>
              <a:spcAft>
                <a:spcPct val="0"/>
              </a:spcAft>
              <a:buClrTx/>
              <a:buFontTx/>
              <a:buAutoNum type="arabicPeriod"/>
            </a:pPr>
            <a:r>
              <a:rPr lang="en-US" altLang="en-US" sz="1000">
                <a:solidFill>
                  <a:srgbClr val="000000"/>
                </a:solidFill>
                <a:latin typeface="Arial Unicode MS"/>
              </a:rPr>
              <a:t>Within a bundle, should always try to include </a:t>
            </a:r>
            <a:r>
              <a:rPr lang="en-US" altLang="en-US" sz="1000" err="1">
                <a:solidFill>
                  <a:srgbClr val="000000"/>
                </a:solidFill>
                <a:latin typeface="Arial Unicode MS"/>
              </a:rPr>
              <a:t>resultable</a:t>
            </a:r>
            <a:r>
              <a:rPr lang="en-US" altLang="en-US" sz="1000">
                <a:solidFill>
                  <a:srgbClr val="000000"/>
                </a:solidFill>
                <a:latin typeface="Arial Unicode MS"/>
              </a:rPr>
              <a:t> reference links</a:t>
            </a:r>
          </a:p>
        </p:txBody>
      </p:sp>
    </p:spTree>
    <p:extLst>
      <p:ext uri="{BB962C8B-B14F-4D97-AF65-F5344CB8AC3E}">
        <p14:creationId xmlns:p14="http://schemas.microsoft.com/office/powerpoint/2010/main" val="1219019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2808157" y="1318760"/>
            <a:ext cx="3649470" cy="719527"/>
          </a:xfrm>
        </p:spPr>
        <p:txBody>
          <a:bodyPr/>
          <a:lstStyle/>
          <a:p>
            <a:pPr marL="0" indent="0">
              <a:buNone/>
            </a:pPr>
            <a:r>
              <a:rPr lang="en-US" sz="2800" b="1">
                <a:solidFill>
                  <a:srgbClr val="0057B8"/>
                </a:solidFill>
              </a:rPr>
              <a:t>Other Reference Resources in P+PAMI</a:t>
            </a:r>
          </a:p>
        </p:txBody>
      </p:sp>
    </p:spTree>
    <p:extLst>
      <p:ext uri="{BB962C8B-B14F-4D97-AF65-F5344CB8AC3E}">
        <p14:creationId xmlns:p14="http://schemas.microsoft.com/office/powerpoint/2010/main" val="3733878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Procedure</a:t>
            </a:r>
          </a:p>
        </p:txBody>
      </p:sp>
    </p:spTree>
    <p:extLst>
      <p:ext uri="{BB962C8B-B14F-4D97-AF65-F5344CB8AC3E}">
        <p14:creationId xmlns:p14="http://schemas.microsoft.com/office/powerpoint/2010/main" val="386396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367790" y="1852223"/>
            <a:ext cx="1928736" cy="719527"/>
          </a:xfrm>
        </p:spPr>
        <p:txBody>
          <a:bodyPr/>
          <a:lstStyle/>
          <a:p>
            <a:pPr marL="0" indent="0">
              <a:buNone/>
            </a:pPr>
            <a:r>
              <a:rPr lang="en-US" sz="2800" b="1">
                <a:solidFill>
                  <a:srgbClr val="0057B8"/>
                </a:solidFill>
              </a:rPr>
              <a:t>Allergy</a:t>
            </a:r>
          </a:p>
        </p:txBody>
      </p:sp>
    </p:spTree>
    <p:extLst>
      <p:ext uri="{BB962C8B-B14F-4D97-AF65-F5344CB8AC3E}">
        <p14:creationId xmlns:p14="http://schemas.microsoft.com/office/powerpoint/2010/main" val="2623615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20798A9-AE53-5587-5660-2A03DFCB63D4}"/>
              </a:ext>
            </a:extLst>
          </p:cNvPr>
          <p:cNvPicPr>
            <a:picLocks noChangeAspect="1"/>
          </p:cNvPicPr>
          <p:nvPr/>
        </p:nvPicPr>
        <p:blipFill>
          <a:blip r:embed="rId3"/>
          <a:stretch>
            <a:fillRect/>
          </a:stretch>
        </p:blipFill>
        <p:spPr>
          <a:xfrm>
            <a:off x="36916" y="139484"/>
            <a:ext cx="3050031" cy="3242375"/>
          </a:xfrm>
          <a:prstGeom prst="rect">
            <a:avLst/>
          </a:prstGeom>
        </p:spPr>
      </p:pic>
      <p:pic>
        <p:nvPicPr>
          <p:cNvPr id="9" name="Picture 8">
            <a:extLst>
              <a:ext uri="{FF2B5EF4-FFF2-40B4-BE49-F238E27FC236}">
                <a16:creationId xmlns:a16="http://schemas.microsoft.com/office/drawing/2014/main" id="{9D1B54BD-9FCA-0130-85FD-DF810658AE23}"/>
              </a:ext>
            </a:extLst>
          </p:cNvPr>
          <p:cNvPicPr>
            <a:picLocks noChangeAspect="1"/>
          </p:cNvPicPr>
          <p:nvPr/>
        </p:nvPicPr>
        <p:blipFill>
          <a:blip r:embed="rId4"/>
          <a:stretch>
            <a:fillRect/>
          </a:stretch>
        </p:blipFill>
        <p:spPr>
          <a:xfrm>
            <a:off x="2407488" y="139484"/>
            <a:ext cx="2240333" cy="3833936"/>
          </a:xfrm>
          <a:prstGeom prst="rect">
            <a:avLst/>
          </a:prstGeom>
        </p:spPr>
      </p:pic>
      <p:pic>
        <p:nvPicPr>
          <p:cNvPr id="7" name="Picture 6">
            <a:extLst>
              <a:ext uri="{FF2B5EF4-FFF2-40B4-BE49-F238E27FC236}">
                <a16:creationId xmlns:a16="http://schemas.microsoft.com/office/drawing/2014/main" id="{D5BD85FD-34E9-CA1E-B608-EB0577B578B1}"/>
              </a:ext>
            </a:extLst>
          </p:cNvPr>
          <p:cNvPicPr>
            <a:picLocks noChangeAspect="1"/>
          </p:cNvPicPr>
          <p:nvPr/>
        </p:nvPicPr>
        <p:blipFill>
          <a:blip r:embed="rId5"/>
          <a:stretch>
            <a:fillRect/>
          </a:stretch>
        </p:blipFill>
        <p:spPr>
          <a:xfrm>
            <a:off x="1148298" y="3109432"/>
            <a:ext cx="2063545" cy="2073114"/>
          </a:xfrm>
          <a:prstGeom prst="rect">
            <a:avLst/>
          </a:prstGeom>
        </p:spPr>
      </p:pic>
      <p:pic>
        <p:nvPicPr>
          <p:cNvPr id="11" name="Picture 10">
            <a:extLst>
              <a:ext uri="{FF2B5EF4-FFF2-40B4-BE49-F238E27FC236}">
                <a16:creationId xmlns:a16="http://schemas.microsoft.com/office/drawing/2014/main" id="{CCD37217-D90B-3008-5BBB-AF97611A6584}"/>
              </a:ext>
            </a:extLst>
          </p:cNvPr>
          <p:cNvPicPr>
            <a:picLocks noChangeAspect="1"/>
          </p:cNvPicPr>
          <p:nvPr/>
        </p:nvPicPr>
        <p:blipFill>
          <a:blip r:embed="rId6"/>
          <a:stretch>
            <a:fillRect/>
          </a:stretch>
        </p:blipFill>
        <p:spPr>
          <a:xfrm>
            <a:off x="4572000" y="139484"/>
            <a:ext cx="2446393" cy="4236977"/>
          </a:xfrm>
          <a:prstGeom prst="rect">
            <a:avLst/>
          </a:prstGeom>
        </p:spPr>
      </p:pic>
      <p:sp>
        <p:nvSpPr>
          <p:cNvPr id="16" name="TextBox 15">
            <a:extLst>
              <a:ext uri="{FF2B5EF4-FFF2-40B4-BE49-F238E27FC236}">
                <a16:creationId xmlns:a16="http://schemas.microsoft.com/office/drawing/2014/main" id="{3117887C-4B59-B38E-401F-2F9D3E3FD3F1}"/>
              </a:ext>
            </a:extLst>
          </p:cNvPr>
          <p:cNvSpPr txBox="1"/>
          <p:nvPr/>
        </p:nvSpPr>
        <p:spPr>
          <a:xfrm>
            <a:off x="1607516" y="237641"/>
            <a:ext cx="518091" cy="369332"/>
          </a:xfrm>
          <a:prstGeom prst="rect">
            <a:avLst/>
          </a:prstGeom>
          <a:noFill/>
        </p:spPr>
        <p:txBody>
          <a:bodyPr wrap="none" rtlCol="0">
            <a:spAutoFit/>
          </a:bodyPr>
          <a:lstStyle/>
          <a:p>
            <a:r>
              <a:rPr lang="en-US"/>
              <a:t>DH</a:t>
            </a:r>
          </a:p>
        </p:txBody>
      </p:sp>
      <p:sp>
        <p:nvSpPr>
          <p:cNvPr id="17" name="TextBox 16">
            <a:extLst>
              <a:ext uri="{FF2B5EF4-FFF2-40B4-BE49-F238E27FC236}">
                <a16:creationId xmlns:a16="http://schemas.microsoft.com/office/drawing/2014/main" id="{F5087DF0-A228-F8B4-C49B-BF10A6E16205}"/>
              </a:ext>
            </a:extLst>
          </p:cNvPr>
          <p:cNvSpPr txBox="1"/>
          <p:nvPr/>
        </p:nvSpPr>
        <p:spPr>
          <a:xfrm>
            <a:off x="3666594" y="237641"/>
            <a:ext cx="761747" cy="369332"/>
          </a:xfrm>
          <a:prstGeom prst="rect">
            <a:avLst/>
          </a:prstGeom>
          <a:noFill/>
        </p:spPr>
        <p:txBody>
          <a:bodyPr wrap="none" rtlCol="0">
            <a:spAutoFit/>
          </a:bodyPr>
          <a:lstStyle/>
          <a:p>
            <a:r>
              <a:rPr lang="en-US"/>
              <a:t>MDIX</a:t>
            </a:r>
          </a:p>
        </p:txBody>
      </p:sp>
      <p:sp>
        <p:nvSpPr>
          <p:cNvPr id="18" name="TextBox 17">
            <a:extLst>
              <a:ext uri="{FF2B5EF4-FFF2-40B4-BE49-F238E27FC236}">
                <a16:creationId xmlns:a16="http://schemas.microsoft.com/office/drawing/2014/main" id="{2965173A-CE41-8DC8-A64C-25ACD47387ED}"/>
              </a:ext>
            </a:extLst>
          </p:cNvPr>
          <p:cNvSpPr txBox="1"/>
          <p:nvPr/>
        </p:nvSpPr>
        <p:spPr>
          <a:xfrm>
            <a:off x="2180070" y="4007129"/>
            <a:ext cx="928459" cy="369332"/>
          </a:xfrm>
          <a:prstGeom prst="rect">
            <a:avLst/>
          </a:prstGeom>
          <a:noFill/>
        </p:spPr>
        <p:txBody>
          <a:bodyPr wrap="none" rtlCol="0">
            <a:spAutoFit/>
          </a:bodyPr>
          <a:lstStyle/>
          <a:p>
            <a:r>
              <a:rPr lang="en-US"/>
              <a:t>Google</a:t>
            </a:r>
          </a:p>
        </p:txBody>
      </p:sp>
      <p:sp>
        <p:nvSpPr>
          <p:cNvPr id="19" name="TextBox 18">
            <a:extLst>
              <a:ext uri="{FF2B5EF4-FFF2-40B4-BE49-F238E27FC236}">
                <a16:creationId xmlns:a16="http://schemas.microsoft.com/office/drawing/2014/main" id="{78DA2821-14D3-6191-9AAA-F920DBCE2689}"/>
              </a:ext>
            </a:extLst>
          </p:cNvPr>
          <p:cNvSpPr txBox="1"/>
          <p:nvPr/>
        </p:nvSpPr>
        <p:spPr>
          <a:xfrm>
            <a:off x="5907011" y="237641"/>
            <a:ext cx="851515" cy="369332"/>
          </a:xfrm>
          <a:prstGeom prst="rect">
            <a:avLst/>
          </a:prstGeom>
          <a:noFill/>
        </p:spPr>
        <p:txBody>
          <a:bodyPr wrap="none" rtlCol="0">
            <a:spAutoFit/>
          </a:bodyPr>
          <a:lstStyle/>
          <a:p>
            <a:r>
              <a:rPr lang="en-US"/>
              <a:t>Redox</a:t>
            </a:r>
          </a:p>
        </p:txBody>
      </p:sp>
      <p:sp>
        <p:nvSpPr>
          <p:cNvPr id="20" name="TextBox 19">
            <a:extLst>
              <a:ext uri="{FF2B5EF4-FFF2-40B4-BE49-F238E27FC236}">
                <a16:creationId xmlns:a16="http://schemas.microsoft.com/office/drawing/2014/main" id="{08B8A976-60EB-AC0A-7BEE-A429C8396DDE}"/>
              </a:ext>
            </a:extLst>
          </p:cNvPr>
          <p:cNvSpPr txBox="1"/>
          <p:nvPr/>
        </p:nvSpPr>
        <p:spPr>
          <a:xfrm>
            <a:off x="8105115" y="395080"/>
            <a:ext cx="595035" cy="369332"/>
          </a:xfrm>
          <a:prstGeom prst="rect">
            <a:avLst/>
          </a:prstGeom>
          <a:noFill/>
        </p:spPr>
        <p:txBody>
          <a:bodyPr wrap="none" rtlCol="0">
            <a:spAutoFit/>
          </a:bodyPr>
          <a:lstStyle/>
          <a:p>
            <a:r>
              <a:rPr lang="en-US"/>
              <a:t>Rec</a:t>
            </a:r>
          </a:p>
        </p:txBody>
      </p:sp>
      <p:sp>
        <p:nvSpPr>
          <p:cNvPr id="24" name="Left Brace 23">
            <a:extLst>
              <a:ext uri="{FF2B5EF4-FFF2-40B4-BE49-F238E27FC236}">
                <a16:creationId xmlns:a16="http://schemas.microsoft.com/office/drawing/2014/main" id="{6EC0C0D0-E2B3-7BD2-9E79-C61DE4C5607A}"/>
              </a:ext>
            </a:extLst>
          </p:cNvPr>
          <p:cNvSpPr/>
          <p:nvPr/>
        </p:nvSpPr>
        <p:spPr>
          <a:xfrm>
            <a:off x="4539809" y="1898046"/>
            <a:ext cx="108012" cy="592015"/>
          </a:xfrm>
          <a:prstGeom prst="leftBrace">
            <a:avLst/>
          </a:prstGeom>
          <a:ln w="19050">
            <a:solidFill>
              <a:srgbClr val="0057B8"/>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8" name="Picture 27">
            <a:extLst>
              <a:ext uri="{FF2B5EF4-FFF2-40B4-BE49-F238E27FC236}">
                <a16:creationId xmlns:a16="http://schemas.microsoft.com/office/drawing/2014/main" id="{A4B4F57D-AFE0-EE25-F84E-298A74885BB5}"/>
              </a:ext>
            </a:extLst>
          </p:cNvPr>
          <p:cNvPicPr>
            <a:picLocks noChangeAspect="1"/>
          </p:cNvPicPr>
          <p:nvPr/>
        </p:nvPicPr>
        <p:blipFill>
          <a:blip r:embed="rId7"/>
          <a:stretch>
            <a:fillRect/>
          </a:stretch>
        </p:blipFill>
        <p:spPr>
          <a:xfrm>
            <a:off x="4706343" y="4386794"/>
            <a:ext cx="2299629" cy="933046"/>
          </a:xfrm>
          <a:prstGeom prst="rect">
            <a:avLst/>
          </a:prstGeom>
        </p:spPr>
      </p:pic>
      <p:sp>
        <p:nvSpPr>
          <p:cNvPr id="29" name="Left Brace 28">
            <a:extLst>
              <a:ext uri="{FF2B5EF4-FFF2-40B4-BE49-F238E27FC236}">
                <a16:creationId xmlns:a16="http://schemas.microsoft.com/office/drawing/2014/main" id="{1C0196B0-7F29-3CAA-2658-1AAD1F4FDE2A}"/>
              </a:ext>
            </a:extLst>
          </p:cNvPr>
          <p:cNvSpPr/>
          <p:nvPr/>
        </p:nvSpPr>
        <p:spPr>
          <a:xfrm>
            <a:off x="44437" y="2889722"/>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pic>
        <p:nvPicPr>
          <p:cNvPr id="32" name="Picture 31">
            <a:extLst>
              <a:ext uri="{FF2B5EF4-FFF2-40B4-BE49-F238E27FC236}">
                <a16:creationId xmlns:a16="http://schemas.microsoft.com/office/drawing/2014/main" id="{C5758185-8A94-7B12-D7D0-DF50F5B00C28}"/>
              </a:ext>
            </a:extLst>
          </p:cNvPr>
          <p:cNvPicPr>
            <a:picLocks noChangeAspect="1"/>
          </p:cNvPicPr>
          <p:nvPr/>
        </p:nvPicPr>
        <p:blipFill>
          <a:blip r:embed="rId8"/>
          <a:stretch>
            <a:fillRect/>
          </a:stretch>
        </p:blipFill>
        <p:spPr>
          <a:xfrm>
            <a:off x="6646339" y="835766"/>
            <a:ext cx="2334029" cy="3356029"/>
          </a:xfrm>
          <a:prstGeom prst="rect">
            <a:avLst/>
          </a:prstGeom>
        </p:spPr>
      </p:pic>
      <p:sp>
        <p:nvSpPr>
          <p:cNvPr id="33" name="Left Brace 32">
            <a:extLst>
              <a:ext uri="{FF2B5EF4-FFF2-40B4-BE49-F238E27FC236}">
                <a16:creationId xmlns:a16="http://schemas.microsoft.com/office/drawing/2014/main" id="{7C3D4484-6034-645E-AA05-46460F7BC823}"/>
              </a:ext>
            </a:extLst>
          </p:cNvPr>
          <p:cNvSpPr/>
          <p:nvPr/>
        </p:nvSpPr>
        <p:spPr>
          <a:xfrm>
            <a:off x="4617650" y="4853317"/>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4" name="Left Brace 33">
            <a:extLst>
              <a:ext uri="{FF2B5EF4-FFF2-40B4-BE49-F238E27FC236}">
                <a16:creationId xmlns:a16="http://schemas.microsoft.com/office/drawing/2014/main" id="{E543FACC-868C-8B19-5A26-02835946B5DE}"/>
              </a:ext>
            </a:extLst>
          </p:cNvPr>
          <p:cNvSpPr/>
          <p:nvPr/>
        </p:nvSpPr>
        <p:spPr>
          <a:xfrm>
            <a:off x="6601992" y="3787419"/>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35" name="Straight Connector 34">
            <a:extLst>
              <a:ext uri="{FF2B5EF4-FFF2-40B4-BE49-F238E27FC236}">
                <a16:creationId xmlns:a16="http://schemas.microsoft.com/office/drawing/2014/main" id="{C7FAE130-0FC1-8FCC-1DB1-1904F3C9DEB7}"/>
              </a:ext>
            </a:extLst>
          </p:cNvPr>
          <p:cNvCxnSpPr>
            <a:cxnSpLocks/>
          </p:cNvCxnSpPr>
          <p:nvPr/>
        </p:nvCxnSpPr>
        <p:spPr>
          <a:xfrm>
            <a:off x="36916" y="1521051"/>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2CC68937-2497-267F-6AC5-E81B7E558F04}"/>
              </a:ext>
            </a:extLst>
          </p:cNvPr>
          <p:cNvCxnSpPr>
            <a:cxnSpLocks/>
          </p:cNvCxnSpPr>
          <p:nvPr/>
        </p:nvCxnSpPr>
        <p:spPr>
          <a:xfrm>
            <a:off x="2407488" y="185168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88DDA711-3AF9-EA77-DAF3-BCCF5BECE49D}"/>
              </a:ext>
            </a:extLst>
          </p:cNvPr>
          <p:cNvCxnSpPr>
            <a:cxnSpLocks/>
          </p:cNvCxnSpPr>
          <p:nvPr/>
        </p:nvCxnSpPr>
        <p:spPr>
          <a:xfrm>
            <a:off x="4647821" y="1081932"/>
            <a:ext cx="1367202"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40" name="Left Brace 39">
            <a:extLst>
              <a:ext uri="{FF2B5EF4-FFF2-40B4-BE49-F238E27FC236}">
                <a16:creationId xmlns:a16="http://schemas.microsoft.com/office/drawing/2014/main" id="{6AF00030-8ADD-BC0C-B2D0-F06103E2AFB1}"/>
              </a:ext>
            </a:extLst>
          </p:cNvPr>
          <p:cNvSpPr/>
          <p:nvPr/>
        </p:nvSpPr>
        <p:spPr>
          <a:xfrm>
            <a:off x="4539809" y="1094480"/>
            <a:ext cx="108012" cy="592015"/>
          </a:xfrm>
          <a:prstGeom prst="leftBrac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C354E68-5D86-EB02-2449-702C2C2E0CAF}"/>
              </a:ext>
            </a:extLst>
          </p:cNvPr>
          <p:cNvCxnSpPr>
            <a:cxnSpLocks/>
          </p:cNvCxnSpPr>
          <p:nvPr/>
        </p:nvCxnSpPr>
        <p:spPr>
          <a:xfrm>
            <a:off x="1188203" y="4227807"/>
            <a:ext cx="937404"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6C96067B-8C7F-9ACC-B756-1747F27593F1}"/>
              </a:ext>
            </a:extLst>
          </p:cNvPr>
          <p:cNvCxnSpPr>
            <a:cxnSpLocks/>
          </p:cNvCxnSpPr>
          <p:nvPr/>
        </p:nvCxnSpPr>
        <p:spPr>
          <a:xfrm>
            <a:off x="6601992" y="1910595"/>
            <a:ext cx="1367202"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82811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2341546" y="1373657"/>
            <a:ext cx="4760009" cy="1531913"/>
          </a:xfrm>
        </p:spPr>
        <p:txBody>
          <a:bodyPr/>
          <a:lstStyle/>
          <a:p>
            <a:pPr marL="0" indent="0">
              <a:buNone/>
            </a:pPr>
            <a:r>
              <a:rPr lang="en-US" sz="2800" b="1">
                <a:solidFill>
                  <a:srgbClr val="0057B8"/>
                </a:solidFill>
              </a:rPr>
              <a:t>To Discuss with Vendors</a:t>
            </a:r>
          </a:p>
          <a:p>
            <a:pPr marL="0" indent="0">
              <a:buNone/>
            </a:pPr>
            <a:r>
              <a:rPr lang="en-US" sz="2800" b="1">
                <a:solidFill>
                  <a:srgbClr val="0057B8"/>
                </a:solidFill>
              </a:rPr>
              <a:t>(Not in May ballot)</a:t>
            </a:r>
          </a:p>
        </p:txBody>
      </p:sp>
    </p:spTree>
    <p:extLst>
      <p:ext uri="{BB962C8B-B14F-4D97-AF65-F5344CB8AC3E}">
        <p14:creationId xmlns:p14="http://schemas.microsoft.com/office/powerpoint/2010/main" val="612098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Result</a:t>
            </a:r>
          </a:p>
        </p:txBody>
      </p:sp>
    </p:spTree>
    <p:extLst>
      <p:ext uri="{BB962C8B-B14F-4D97-AF65-F5344CB8AC3E}">
        <p14:creationId xmlns:p14="http://schemas.microsoft.com/office/powerpoint/2010/main" val="3621912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763B0FDB-1147-A8AD-D83E-7CA90BADD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881" y="256753"/>
            <a:ext cx="4862004" cy="4143516"/>
          </a:xfrm>
          <a:prstGeom prst="rect">
            <a:avLst/>
          </a:prstGeom>
        </p:spPr>
      </p:pic>
      <p:sp>
        <p:nvSpPr>
          <p:cNvPr id="6" name="TextBox 5">
            <a:extLst>
              <a:ext uri="{FF2B5EF4-FFF2-40B4-BE49-F238E27FC236}">
                <a16:creationId xmlns:a16="http://schemas.microsoft.com/office/drawing/2014/main" id="{6BE9F6D9-F40C-9CFD-02DC-2C9B3E2C04EC}"/>
              </a:ext>
            </a:extLst>
          </p:cNvPr>
          <p:cNvSpPr txBox="1"/>
          <p:nvPr/>
        </p:nvSpPr>
        <p:spPr>
          <a:xfrm>
            <a:off x="0" y="333286"/>
            <a:ext cx="3018775" cy="369332"/>
          </a:xfrm>
          <a:prstGeom prst="rect">
            <a:avLst/>
          </a:prstGeom>
          <a:noFill/>
        </p:spPr>
        <p:txBody>
          <a:bodyPr wrap="none" rtlCol="0">
            <a:spAutoFit/>
          </a:bodyPr>
          <a:lstStyle/>
          <a:p>
            <a:r>
              <a:rPr lang="en-US"/>
              <a:t>Inbound CCD Results Entry</a:t>
            </a:r>
          </a:p>
        </p:txBody>
      </p:sp>
      <p:pic>
        <p:nvPicPr>
          <p:cNvPr id="8" name="Picture 7" descr="Text&#10;&#10;Description automatically generated">
            <a:extLst>
              <a:ext uri="{FF2B5EF4-FFF2-40B4-BE49-F238E27FC236}">
                <a16:creationId xmlns:a16="http://schemas.microsoft.com/office/drawing/2014/main" id="{67461513-A6F2-A659-15FE-A702938E1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98947"/>
            <a:ext cx="4262666" cy="2615421"/>
          </a:xfrm>
          <a:prstGeom prst="rect">
            <a:avLst/>
          </a:prstGeom>
        </p:spPr>
      </p:pic>
      <p:sp>
        <p:nvSpPr>
          <p:cNvPr id="9" name="TextBox 8">
            <a:extLst>
              <a:ext uri="{FF2B5EF4-FFF2-40B4-BE49-F238E27FC236}">
                <a16:creationId xmlns:a16="http://schemas.microsoft.com/office/drawing/2014/main" id="{3F13F8DA-B242-23CC-F39B-FFFFB387B085}"/>
              </a:ext>
            </a:extLst>
          </p:cNvPr>
          <p:cNvSpPr txBox="1"/>
          <p:nvPr/>
        </p:nvSpPr>
        <p:spPr>
          <a:xfrm>
            <a:off x="179882" y="0"/>
            <a:ext cx="2967479" cy="369332"/>
          </a:xfrm>
          <a:prstGeom prst="rect">
            <a:avLst/>
          </a:prstGeom>
          <a:noFill/>
        </p:spPr>
        <p:txBody>
          <a:bodyPr wrap="none" rtlCol="0">
            <a:spAutoFit/>
          </a:bodyPr>
          <a:lstStyle/>
          <a:p>
            <a:r>
              <a:rPr lang="en-US" b="1"/>
              <a:t>Source Lab Results entry</a:t>
            </a:r>
          </a:p>
        </p:txBody>
      </p:sp>
    </p:spTree>
    <p:extLst>
      <p:ext uri="{BB962C8B-B14F-4D97-AF65-F5344CB8AC3E}">
        <p14:creationId xmlns:p14="http://schemas.microsoft.com/office/powerpoint/2010/main" val="2768757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2827207" y="1792185"/>
            <a:ext cx="3968881" cy="970066"/>
          </a:xfrm>
        </p:spPr>
        <p:txBody>
          <a:bodyPr/>
          <a:lstStyle/>
          <a:p>
            <a:pPr marL="0" indent="0">
              <a:buNone/>
            </a:pPr>
            <a:r>
              <a:rPr lang="en-US" sz="2800" b="1">
                <a:solidFill>
                  <a:srgbClr val="0057B8"/>
                </a:solidFill>
              </a:rPr>
              <a:t>Result - Observation</a:t>
            </a:r>
          </a:p>
        </p:txBody>
      </p:sp>
    </p:spTree>
    <p:extLst>
      <p:ext uri="{BB962C8B-B14F-4D97-AF65-F5344CB8AC3E}">
        <p14:creationId xmlns:p14="http://schemas.microsoft.com/office/powerpoint/2010/main" val="125333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Text&#10;&#10;Description automatically generated">
            <a:extLst>
              <a:ext uri="{FF2B5EF4-FFF2-40B4-BE49-F238E27FC236}">
                <a16:creationId xmlns:a16="http://schemas.microsoft.com/office/drawing/2014/main" id="{FDB3DF29-2A0A-11FB-425B-93EC3A0B1B9A}"/>
              </a:ext>
            </a:extLst>
          </p:cNvPr>
          <p:cNvPicPr>
            <a:picLocks noChangeAspect="1"/>
          </p:cNvPicPr>
          <p:nvPr/>
        </p:nvPicPr>
        <p:blipFill rotWithShape="1">
          <a:blip r:embed="rId3">
            <a:extLst>
              <a:ext uri="{28A0092B-C50C-407E-A947-70E740481C1C}">
                <a14:useLocalDpi xmlns:a14="http://schemas.microsoft.com/office/drawing/2010/main" val="0"/>
              </a:ext>
            </a:extLst>
          </a:blip>
          <a:srcRect b="33333"/>
          <a:stretch/>
        </p:blipFill>
        <p:spPr>
          <a:xfrm>
            <a:off x="0" y="28623"/>
            <a:ext cx="3172633" cy="2497478"/>
          </a:xfrm>
          <a:prstGeom prst="rect">
            <a:avLst/>
          </a:prstGeom>
        </p:spPr>
      </p:pic>
      <p:pic>
        <p:nvPicPr>
          <p:cNvPr id="25" name="Picture 24" descr="Text&#10;&#10;Description automatically generated">
            <a:extLst>
              <a:ext uri="{FF2B5EF4-FFF2-40B4-BE49-F238E27FC236}">
                <a16:creationId xmlns:a16="http://schemas.microsoft.com/office/drawing/2014/main" id="{FF86D061-9E3E-CF2B-956A-8D34204B60D8}"/>
              </a:ext>
            </a:extLst>
          </p:cNvPr>
          <p:cNvPicPr>
            <a:picLocks noChangeAspect="1"/>
          </p:cNvPicPr>
          <p:nvPr/>
        </p:nvPicPr>
        <p:blipFill rotWithShape="1">
          <a:blip r:embed="rId4">
            <a:extLst>
              <a:ext uri="{28A0092B-C50C-407E-A947-70E740481C1C}">
                <a14:useLocalDpi xmlns:a14="http://schemas.microsoft.com/office/drawing/2010/main" val="0"/>
              </a:ext>
            </a:extLst>
          </a:blip>
          <a:srcRect b="32267"/>
          <a:stretch/>
        </p:blipFill>
        <p:spPr>
          <a:xfrm>
            <a:off x="3083568" y="44369"/>
            <a:ext cx="3172633" cy="2601654"/>
          </a:xfrm>
          <a:prstGeom prst="rect">
            <a:avLst/>
          </a:prstGeom>
        </p:spPr>
      </p:pic>
      <p:pic>
        <p:nvPicPr>
          <p:cNvPr id="29" name="Picture 28" descr="Text&#10;&#10;Description automatically generated">
            <a:extLst>
              <a:ext uri="{FF2B5EF4-FFF2-40B4-BE49-F238E27FC236}">
                <a16:creationId xmlns:a16="http://schemas.microsoft.com/office/drawing/2014/main" id="{FF7E019E-4006-E7A5-CD32-F98150AA5B06}"/>
              </a:ext>
            </a:extLst>
          </p:cNvPr>
          <p:cNvPicPr>
            <a:picLocks noChangeAspect="1"/>
          </p:cNvPicPr>
          <p:nvPr/>
        </p:nvPicPr>
        <p:blipFill rotWithShape="1">
          <a:blip r:embed="rId5">
            <a:extLst>
              <a:ext uri="{28A0092B-C50C-407E-A947-70E740481C1C}">
                <a14:useLocalDpi xmlns:a14="http://schemas.microsoft.com/office/drawing/2010/main" val="0"/>
              </a:ext>
            </a:extLst>
          </a:blip>
          <a:srcRect b="37462"/>
          <a:stretch/>
        </p:blipFill>
        <p:spPr>
          <a:xfrm>
            <a:off x="6100448" y="247443"/>
            <a:ext cx="3043552" cy="1870845"/>
          </a:xfrm>
          <a:prstGeom prst="rect">
            <a:avLst/>
          </a:prstGeom>
        </p:spPr>
      </p:pic>
      <p:pic>
        <p:nvPicPr>
          <p:cNvPr id="31" name="Picture 30" descr="Text&#10;&#10;Description automatically generated">
            <a:extLst>
              <a:ext uri="{FF2B5EF4-FFF2-40B4-BE49-F238E27FC236}">
                <a16:creationId xmlns:a16="http://schemas.microsoft.com/office/drawing/2014/main" id="{B7358C05-73B1-0329-12C3-01F89C15A826}"/>
              </a:ext>
            </a:extLst>
          </p:cNvPr>
          <p:cNvPicPr>
            <a:picLocks noChangeAspect="1"/>
          </p:cNvPicPr>
          <p:nvPr/>
        </p:nvPicPr>
        <p:blipFill rotWithShape="1">
          <a:blip r:embed="rId6">
            <a:extLst>
              <a:ext uri="{28A0092B-C50C-407E-A947-70E740481C1C}">
                <a14:useLocalDpi xmlns:a14="http://schemas.microsoft.com/office/drawing/2010/main" val="0"/>
              </a:ext>
            </a:extLst>
          </a:blip>
          <a:srcRect b="24874"/>
          <a:stretch/>
        </p:blipFill>
        <p:spPr>
          <a:xfrm>
            <a:off x="305384" y="2502015"/>
            <a:ext cx="3172633" cy="2597116"/>
          </a:xfrm>
          <a:prstGeom prst="rect">
            <a:avLst/>
          </a:prstGeom>
        </p:spPr>
      </p:pic>
      <p:pic>
        <p:nvPicPr>
          <p:cNvPr id="33" name="Picture 32" descr="Text&#10;&#10;Description automatically generated">
            <a:extLst>
              <a:ext uri="{FF2B5EF4-FFF2-40B4-BE49-F238E27FC236}">
                <a16:creationId xmlns:a16="http://schemas.microsoft.com/office/drawing/2014/main" id="{DF7C5133-197F-4477-4B19-343FE11897DC}"/>
              </a:ext>
            </a:extLst>
          </p:cNvPr>
          <p:cNvPicPr>
            <a:picLocks noChangeAspect="1"/>
          </p:cNvPicPr>
          <p:nvPr/>
        </p:nvPicPr>
        <p:blipFill rotWithShape="1">
          <a:blip r:embed="rId7">
            <a:extLst>
              <a:ext uri="{28A0092B-C50C-407E-A947-70E740481C1C}">
                <a14:useLocalDpi xmlns:a14="http://schemas.microsoft.com/office/drawing/2010/main" val="0"/>
              </a:ext>
            </a:extLst>
          </a:blip>
          <a:srcRect b="36511"/>
          <a:stretch/>
        </p:blipFill>
        <p:spPr>
          <a:xfrm>
            <a:off x="3596579" y="2614218"/>
            <a:ext cx="3632517" cy="2372709"/>
          </a:xfrm>
          <a:prstGeom prst="rect">
            <a:avLst/>
          </a:prstGeom>
        </p:spPr>
      </p:pic>
      <p:cxnSp>
        <p:nvCxnSpPr>
          <p:cNvPr id="34" name="Straight Connector 33">
            <a:extLst>
              <a:ext uri="{FF2B5EF4-FFF2-40B4-BE49-F238E27FC236}">
                <a16:creationId xmlns:a16="http://schemas.microsoft.com/office/drawing/2014/main" id="{E5C7CA04-DA09-BFE8-462D-ACA4C20A23F4}"/>
              </a:ext>
            </a:extLst>
          </p:cNvPr>
          <p:cNvCxnSpPr>
            <a:cxnSpLocks/>
          </p:cNvCxnSpPr>
          <p:nvPr/>
        </p:nvCxnSpPr>
        <p:spPr>
          <a:xfrm>
            <a:off x="49226" y="215912"/>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7135CCD5-7784-EB3B-F420-4940DEEC94A5}"/>
              </a:ext>
            </a:extLst>
          </p:cNvPr>
          <p:cNvCxnSpPr>
            <a:cxnSpLocks/>
          </p:cNvCxnSpPr>
          <p:nvPr/>
        </p:nvCxnSpPr>
        <p:spPr>
          <a:xfrm>
            <a:off x="392318" y="3179829"/>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96F95531-9960-29C3-3C03-566744FF06BB}"/>
              </a:ext>
            </a:extLst>
          </p:cNvPr>
          <p:cNvCxnSpPr>
            <a:cxnSpLocks/>
          </p:cNvCxnSpPr>
          <p:nvPr/>
        </p:nvCxnSpPr>
        <p:spPr>
          <a:xfrm>
            <a:off x="3719881" y="2950103"/>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114B93F8-6912-9A69-6A49-5B7FC11ECD57}"/>
              </a:ext>
            </a:extLst>
          </p:cNvPr>
          <p:cNvCxnSpPr>
            <a:cxnSpLocks/>
          </p:cNvCxnSpPr>
          <p:nvPr/>
        </p:nvCxnSpPr>
        <p:spPr>
          <a:xfrm>
            <a:off x="3172633" y="342037"/>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BF899D7B-E8D9-BC63-0C2F-7F2771D7A2F5}"/>
              </a:ext>
            </a:extLst>
          </p:cNvPr>
          <p:cNvCxnSpPr>
            <a:cxnSpLocks/>
          </p:cNvCxnSpPr>
          <p:nvPr/>
        </p:nvCxnSpPr>
        <p:spPr>
          <a:xfrm>
            <a:off x="6217629" y="432125"/>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42" name="Left Brace 41">
            <a:extLst>
              <a:ext uri="{FF2B5EF4-FFF2-40B4-BE49-F238E27FC236}">
                <a16:creationId xmlns:a16="http://schemas.microsoft.com/office/drawing/2014/main" id="{B79C5301-8AA6-0E76-AA43-AC87FC0A17AC}"/>
              </a:ext>
            </a:extLst>
          </p:cNvPr>
          <p:cNvSpPr/>
          <p:nvPr/>
        </p:nvSpPr>
        <p:spPr>
          <a:xfrm>
            <a:off x="0" y="815839"/>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3" name="Left Brace 42">
            <a:extLst>
              <a:ext uri="{FF2B5EF4-FFF2-40B4-BE49-F238E27FC236}">
                <a16:creationId xmlns:a16="http://schemas.microsoft.com/office/drawing/2014/main" id="{696E5707-173B-7D94-7EF5-CED5A72C0395}"/>
              </a:ext>
            </a:extLst>
          </p:cNvPr>
          <p:cNvSpPr/>
          <p:nvPr/>
        </p:nvSpPr>
        <p:spPr>
          <a:xfrm>
            <a:off x="3618840" y="3045230"/>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4" name="Left Brace 43">
            <a:extLst>
              <a:ext uri="{FF2B5EF4-FFF2-40B4-BE49-F238E27FC236}">
                <a16:creationId xmlns:a16="http://schemas.microsoft.com/office/drawing/2014/main" id="{957B875D-961E-80AB-AFDB-A5D6B15D811D}"/>
              </a:ext>
            </a:extLst>
          </p:cNvPr>
          <p:cNvSpPr/>
          <p:nvPr/>
        </p:nvSpPr>
        <p:spPr>
          <a:xfrm>
            <a:off x="3090824" y="1004980"/>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5" name="Left Brace 44">
            <a:extLst>
              <a:ext uri="{FF2B5EF4-FFF2-40B4-BE49-F238E27FC236}">
                <a16:creationId xmlns:a16="http://schemas.microsoft.com/office/drawing/2014/main" id="{B5E3A03D-12D3-AF00-0FE6-D6EF638559C9}"/>
              </a:ext>
            </a:extLst>
          </p:cNvPr>
          <p:cNvSpPr/>
          <p:nvPr/>
        </p:nvSpPr>
        <p:spPr>
          <a:xfrm>
            <a:off x="6122603" y="587914"/>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46" name="Straight Connector 45">
            <a:extLst>
              <a:ext uri="{FF2B5EF4-FFF2-40B4-BE49-F238E27FC236}">
                <a16:creationId xmlns:a16="http://schemas.microsoft.com/office/drawing/2014/main" id="{1BBE203B-852E-0E41-7A23-A3F060975C64}"/>
              </a:ext>
            </a:extLst>
          </p:cNvPr>
          <p:cNvCxnSpPr>
            <a:cxnSpLocks/>
          </p:cNvCxnSpPr>
          <p:nvPr/>
        </p:nvCxnSpPr>
        <p:spPr>
          <a:xfrm>
            <a:off x="49226" y="134512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0990C48-9360-F99E-9A9D-7D683B26F5ED}"/>
              </a:ext>
            </a:extLst>
          </p:cNvPr>
          <p:cNvCxnSpPr>
            <a:cxnSpLocks/>
          </p:cNvCxnSpPr>
          <p:nvPr/>
        </p:nvCxnSpPr>
        <p:spPr>
          <a:xfrm>
            <a:off x="3136935" y="1570344"/>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6F31D5C-AD5D-10B5-3ABE-B3A96948DF9C}"/>
              </a:ext>
            </a:extLst>
          </p:cNvPr>
          <p:cNvCxnSpPr>
            <a:cxnSpLocks/>
          </p:cNvCxnSpPr>
          <p:nvPr/>
        </p:nvCxnSpPr>
        <p:spPr>
          <a:xfrm>
            <a:off x="6122603" y="1182865"/>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F6A57603-66A3-A23B-C5A7-EAB3F7E7BA56}"/>
              </a:ext>
            </a:extLst>
          </p:cNvPr>
          <p:cNvCxnSpPr>
            <a:cxnSpLocks/>
          </p:cNvCxnSpPr>
          <p:nvPr/>
        </p:nvCxnSpPr>
        <p:spPr>
          <a:xfrm>
            <a:off x="3684304" y="3736878"/>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83C6BDAE-D353-F412-0C4F-584A5A3EDFE0}"/>
              </a:ext>
            </a:extLst>
          </p:cNvPr>
          <p:cNvCxnSpPr>
            <a:cxnSpLocks/>
          </p:cNvCxnSpPr>
          <p:nvPr/>
        </p:nvCxnSpPr>
        <p:spPr>
          <a:xfrm>
            <a:off x="392318" y="3966604"/>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53" name="Left Brace 52">
            <a:extLst>
              <a:ext uri="{FF2B5EF4-FFF2-40B4-BE49-F238E27FC236}">
                <a16:creationId xmlns:a16="http://schemas.microsoft.com/office/drawing/2014/main" id="{3DCDE808-DADA-E2F6-C3E0-06E539727A9F}"/>
              </a:ext>
            </a:extLst>
          </p:cNvPr>
          <p:cNvSpPr/>
          <p:nvPr/>
        </p:nvSpPr>
        <p:spPr>
          <a:xfrm>
            <a:off x="305384" y="3368076"/>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9" name="Left Brace 58">
            <a:extLst>
              <a:ext uri="{FF2B5EF4-FFF2-40B4-BE49-F238E27FC236}">
                <a16:creationId xmlns:a16="http://schemas.microsoft.com/office/drawing/2014/main" id="{9732B478-33D7-5F59-5F87-E834011CC6DF}"/>
              </a:ext>
            </a:extLst>
          </p:cNvPr>
          <p:cNvSpPr/>
          <p:nvPr/>
        </p:nvSpPr>
        <p:spPr>
          <a:xfrm>
            <a:off x="83077" y="1678355"/>
            <a:ext cx="101041" cy="340142"/>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0" name="Left Brace 59">
            <a:extLst>
              <a:ext uri="{FF2B5EF4-FFF2-40B4-BE49-F238E27FC236}">
                <a16:creationId xmlns:a16="http://schemas.microsoft.com/office/drawing/2014/main" id="{0A580874-3606-0DAA-5054-0A3067C11DC4}"/>
              </a:ext>
            </a:extLst>
          </p:cNvPr>
          <p:cNvSpPr/>
          <p:nvPr/>
        </p:nvSpPr>
        <p:spPr>
          <a:xfrm>
            <a:off x="3741824" y="4131805"/>
            <a:ext cx="101041" cy="340142"/>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1" name="Left Brace 60">
            <a:extLst>
              <a:ext uri="{FF2B5EF4-FFF2-40B4-BE49-F238E27FC236}">
                <a16:creationId xmlns:a16="http://schemas.microsoft.com/office/drawing/2014/main" id="{75A8D6F9-4148-6EC9-2478-5C5EA4964ED0}"/>
              </a:ext>
            </a:extLst>
          </p:cNvPr>
          <p:cNvSpPr/>
          <p:nvPr/>
        </p:nvSpPr>
        <p:spPr>
          <a:xfrm>
            <a:off x="3173901" y="1885954"/>
            <a:ext cx="101041" cy="340142"/>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2" name="Left Brace 61">
            <a:extLst>
              <a:ext uri="{FF2B5EF4-FFF2-40B4-BE49-F238E27FC236}">
                <a16:creationId xmlns:a16="http://schemas.microsoft.com/office/drawing/2014/main" id="{A97ABBAB-1D45-5B0E-C5AC-2D3740438F3E}"/>
              </a:ext>
            </a:extLst>
          </p:cNvPr>
          <p:cNvSpPr/>
          <p:nvPr/>
        </p:nvSpPr>
        <p:spPr>
          <a:xfrm>
            <a:off x="6205680" y="1468888"/>
            <a:ext cx="101041" cy="340142"/>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3" name="Left Brace 62">
            <a:extLst>
              <a:ext uri="{FF2B5EF4-FFF2-40B4-BE49-F238E27FC236}">
                <a16:creationId xmlns:a16="http://schemas.microsoft.com/office/drawing/2014/main" id="{C6CA17CD-BDA0-EFF3-B43A-956D1EC855B9}"/>
              </a:ext>
            </a:extLst>
          </p:cNvPr>
          <p:cNvSpPr/>
          <p:nvPr/>
        </p:nvSpPr>
        <p:spPr>
          <a:xfrm>
            <a:off x="388461" y="4249050"/>
            <a:ext cx="101041" cy="340142"/>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6" name="TextBox 65">
            <a:extLst>
              <a:ext uri="{FF2B5EF4-FFF2-40B4-BE49-F238E27FC236}">
                <a16:creationId xmlns:a16="http://schemas.microsoft.com/office/drawing/2014/main" id="{D9FB72D2-0288-04D0-D6D2-E326877B9B72}"/>
              </a:ext>
            </a:extLst>
          </p:cNvPr>
          <p:cNvSpPr txBox="1"/>
          <p:nvPr/>
        </p:nvSpPr>
        <p:spPr>
          <a:xfrm>
            <a:off x="2646200" y="157371"/>
            <a:ext cx="351378" cy="369332"/>
          </a:xfrm>
          <a:prstGeom prst="rect">
            <a:avLst/>
          </a:prstGeom>
          <a:noFill/>
        </p:spPr>
        <p:txBody>
          <a:bodyPr wrap="none" rtlCol="0">
            <a:spAutoFit/>
          </a:bodyPr>
          <a:lstStyle/>
          <a:p>
            <a:r>
              <a:rPr lang="en-US">
                <a:solidFill>
                  <a:schemeClr val="bg1"/>
                </a:solidFill>
              </a:rPr>
              <a:t>C</a:t>
            </a:r>
          </a:p>
        </p:txBody>
      </p:sp>
      <p:sp>
        <p:nvSpPr>
          <p:cNvPr id="69" name="TextBox 68">
            <a:extLst>
              <a:ext uri="{FF2B5EF4-FFF2-40B4-BE49-F238E27FC236}">
                <a16:creationId xmlns:a16="http://schemas.microsoft.com/office/drawing/2014/main" id="{18E1D1A4-A34A-B61B-548D-655AEDF1D56C}"/>
              </a:ext>
            </a:extLst>
          </p:cNvPr>
          <p:cNvSpPr txBox="1"/>
          <p:nvPr/>
        </p:nvSpPr>
        <p:spPr>
          <a:xfrm>
            <a:off x="2758754" y="2660960"/>
            <a:ext cx="377026" cy="369332"/>
          </a:xfrm>
          <a:prstGeom prst="rect">
            <a:avLst/>
          </a:prstGeom>
          <a:noFill/>
        </p:spPr>
        <p:txBody>
          <a:bodyPr wrap="none" rtlCol="0">
            <a:spAutoFit/>
          </a:bodyPr>
          <a:lstStyle/>
          <a:p>
            <a:r>
              <a:rPr lang="en-US">
                <a:solidFill>
                  <a:schemeClr val="bg1"/>
                </a:solidFill>
              </a:rPr>
              <a:t>M</a:t>
            </a:r>
          </a:p>
        </p:txBody>
      </p:sp>
      <p:sp>
        <p:nvSpPr>
          <p:cNvPr id="70" name="TextBox 69">
            <a:extLst>
              <a:ext uri="{FF2B5EF4-FFF2-40B4-BE49-F238E27FC236}">
                <a16:creationId xmlns:a16="http://schemas.microsoft.com/office/drawing/2014/main" id="{65E24B84-7925-9F6D-AE70-E94146B0039A}"/>
              </a:ext>
            </a:extLst>
          </p:cNvPr>
          <p:cNvSpPr txBox="1"/>
          <p:nvPr/>
        </p:nvSpPr>
        <p:spPr>
          <a:xfrm>
            <a:off x="5599439" y="157371"/>
            <a:ext cx="351378" cy="369332"/>
          </a:xfrm>
          <a:prstGeom prst="rect">
            <a:avLst/>
          </a:prstGeom>
          <a:noFill/>
        </p:spPr>
        <p:txBody>
          <a:bodyPr wrap="none" rtlCol="0">
            <a:spAutoFit/>
          </a:bodyPr>
          <a:lstStyle/>
          <a:p>
            <a:r>
              <a:rPr lang="en-US">
                <a:solidFill>
                  <a:schemeClr val="bg1"/>
                </a:solidFill>
              </a:rPr>
              <a:t>D</a:t>
            </a:r>
          </a:p>
        </p:txBody>
      </p:sp>
      <p:sp>
        <p:nvSpPr>
          <p:cNvPr id="71" name="TextBox 70">
            <a:extLst>
              <a:ext uri="{FF2B5EF4-FFF2-40B4-BE49-F238E27FC236}">
                <a16:creationId xmlns:a16="http://schemas.microsoft.com/office/drawing/2014/main" id="{2DD92E61-51E5-E12C-157D-AC90B7F47446}"/>
              </a:ext>
            </a:extLst>
          </p:cNvPr>
          <p:cNvSpPr txBox="1"/>
          <p:nvPr/>
        </p:nvSpPr>
        <p:spPr>
          <a:xfrm>
            <a:off x="8495198" y="157371"/>
            <a:ext cx="364202" cy="369332"/>
          </a:xfrm>
          <a:prstGeom prst="rect">
            <a:avLst/>
          </a:prstGeom>
          <a:noFill/>
        </p:spPr>
        <p:txBody>
          <a:bodyPr wrap="none" rtlCol="0">
            <a:spAutoFit/>
          </a:bodyPr>
          <a:lstStyle/>
          <a:p>
            <a:r>
              <a:rPr lang="en-US">
                <a:solidFill>
                  <a:schemeClr val="bg1"/>
                </a:solidFill>
              </a:rPr>
              <a:t>G</a:t>
            </a:r>
          </a:p>
        </p:txBody>
      </p:sp>
      <p:sp>
        <p:nvSpPr>
          <p:cNvPr id="72" name="TextBox 71">
            <a:extLst>
              <a:ext uri="{FF2B5EF4-FFF2-40B4-BE49-F238E27FC236}">
                <a16:creationId xmlns:a16="http://schemas.microsoft.com/office/drawing/2014/main" id="{DF7BD8D2-B128-FEFB-0097-2D2797D36787}"/>
              </a:ext>
            </a:extLst>
          </p:cNvPr>
          <p:cNvSpPr txBox="1"/>
          <p:nvPr/>
        </p:nvSpPr>
        <p:spPr>
          <a:xfrm>
            <a:off x="5617021" y="2727220"/>
            <a:ext cx="351378" cy="369332"/>
          </a:xfrm>
          <a:prstGeom prst="rect">
            <a:avLst/>
          </a:prstGeom>
          <a:noFill/>
        </p:spPr>
        <p:txBody>
          <a:bodyPr wrap="none" rtlCol="0">
            <a:spAutoFit/>
          </a:bodyPr>
          <a:lstStyle/>
          <a:p>
            <a:r>
              <a:rPr lang="en-US">
                <a:solidFill>
                  <a:schemeClr val="bg1"/>
                </a:solidFill>
              </a:rPr>
              <a:t>R</a:t>
            </a:r>
          </a:p>
        </p:txBody>
      </p:sp>
      <p:pic>
        <p:nvPicPr>
          <p:cNvPr id="74" name="Picture 73" descr="Text&#10;&#10;Description automatically generated">
            <a:extLst>
              <a:ext uri="{FF2B5EF4-FFF2-40B4-BE49-F238E27FC236}">
                <a16:creationId xmlns:a16="http://schemas.microsoft.com/office/drawing/2014/main" id="{C199E8FE-EB94-5B40-94F9-B58B09A48D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0139" y="2321362"/>
            <a:ext cx="3255864" cy="2403471"/>
          </a:xfrm>
          <a:prstGeom prst="rect">
            <a:avLst/>
          </a:prstGeom>
        </p:spPr>
      </p:pic>
      <p:sp>
        <p:nvSpPr>
          <p:cNvPr id="75" name="TextBox 74">
            <a:extLst>
              <a:ext uri="{FF2B5EF4-FFF2-40B4-BE49-F238E27FC236}">
                <a16:creationId xmlns:a16="http://schemas.microsoft.com/office/drawing/2014/main" id="{2FE13545-CBB7-C426-1684-8572DB15C728}"/>
              </a:ext>
            </a:extLst>
          </p:cNvPr>
          <p:cNvSpPr txBox="1"/>
          <p:nvPr/>
        </p:nvSpPr>
        <p:spPr>
          <a:xfrm>
            <a:off x="8143820" y="2727220"/>
            <a:ext cx="595035" cy="369332"/>
          </a:xfrm>
          <a:prstGeom prst="rect">
            <a:avLst/>
          </a:prstGeom>
          <a:noFill/>
        </p:spPr>
        <p:txBody>
          <a:bodyPr wrap="none" rtlCol="0">
            <a:spAutoFit/>
          </a:bodyPr>
          <a:lstStyle/>
          <a:p>
            <a:r>
              <a:rPr lang="en-US">
                <a:solidFill>
                  <a:srgbClr val="00B0F0"/>
                </a:solidFill>
              </a:rPr>
              <a:t>Rec</a:t>
            </a:r>
          </a:p>
        </p:txBody>
      </p:sp>
      <p:cxnSp>
        <p:nvCxnSpPr>
          <p:cNvPr id="76" name="Straight Connector 75">
            <a:extLst>
              <a:ext uri="{FF2B5EF4-FFF2-40B4-BE49-F238E27FC236}">
                <a16:creationId xmlns:a16="http://schemas.microsoft.com/office/drawing/2014/main" id="{DC6B0B77-9BC6-D293-7776-A94E4AF06B15}"/>
              </a:ext>
            </a:extLst>
          </p:cNvPr>
          <p:cNvCxnSpPr>
            <a:cxnSpLocks/>
          </p:cNvCxnSpPr>
          <p:nvPr/>
        </p:nvCxnSpPr>
        <p:spPr>
          <a:xfrm>
            <a:off x="6122603" y="2646023"/>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77" name="Left Brace 76">
            <a:extLst>
              <a:ext uri="{FF2B5EF4-FFF2-40B4-BE49-F238E27FC236}">
                <a16:creationId xmlns:a16="http://schemas.microsoft.com/office/drawing/2014/main" id="{BE046521-E5CF-B92D-5A1E-04196CB33273}"/>
              </a:ext>
            </a:extLst>
          </p:cNvPr>
          <p:cNvSpPr/>
          <p:nvPr/>
        </p:nvSpPr>
        <p:spPr>
          <a:xfrm>
            <a:off x="6072082" y="3327834"/>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78" name="Straight Connector 77">
            <a:extLst>
              <a:ext uri="{FF2B5EF4-FFF2-40B4-BE49-F238E27FC236}">
                <a16:creationId xmlns:a16="http://schemas.microsoft.com/office/drawing/2014/main" id="{D61E922A-98A0-6AF6-4D60-58DBF4B58411}"/>
              </a:ext>
            </a:extLst>
          </p:cNvPr>
          <p:cNvCxnSpPr>
            <a:cxnSpLocks/>
          </p:cNvCxnSpPr>
          <p:nvPr/>
        </p:nvCxnSpPr>
        <p:spPr>
          <a:xfrm>
            <a:off x="6072082" y="393175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79" name="Left Brace 78">
            <a:extLst>
              <a:ext uri="{FF2B5EF4-FFF2-40B4-BE49-F238E27FC236}">
                <a16:creationId xmlns:a16="http://schemas.microsoft.com/office/drawing/2014/main" id="{6CD3B371-BAE9-8600-5A44-F96CD14C66FA}"/>
              </a:ext>
            </a:extLst>
          </p:cNvPr>
          <p:cNvSpPr/>
          <p:nvPr/>
        </p:nvSpPr>
        <p:spPr>
          <a:xfrm>
            <a:off x="6188418" y="4301876"/>
            <a:ext cx="101041" cy="340142"/>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3570188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3E2CAEFC-240F-A17A-E419-1E2B30EBC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500" y="2175050"/>
            <a:ext cx="3359249" cy="2233413"/>
          </a:xfrm>
          <a:prstGeom prst="rect">
            <a:avLst/>
          </a:prstGeom>
        </p:spPr>
      </p:pic>
      <p:pic>
        <p:nvPicPr>
          <p:cNvPr id="54" name="Picture 53" descr="Text&#10;&#10;Description automatically generated">
            <a:extLst>
              <a:ext uri="{FF2B5EF4-FFF2-40B4-BE49-F238E27FC236}">
                <a16:creationId xmlns:a16="http://schemas.microsoft.com/office/drawing/2014/main" id="{2F9AFA67-98F9-1836-474F-6E336E9E06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8728" y="2845626"/>
            <a:ext cx="2776123" cy="1874700"/>
          </a:xfrm>
          <a:prstGeom prst="rect">
            <a:avLst/>
          </a:prstGeom>
        </p:spPr>
      </p:pic>
      <p:pic>
        <p:nvPicPr>
          <p:cNvPr id="7" name="Picture 6" descr="Text&#10;&#10;Description automatically generated">
            <a:extLst>
              <a:ext uri="{FF2B5EF4-FFF2-40B4-BE49-F238E27FC236}">
                <a16:creationId xmlns:a16="http://schemas.microsoft.com/office/drawing/2014/main" id="{2CEE721B-9D71-42E1-FB2B-D7895F73AF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965" y="2628426"/>
            <a:ext cx="3182766" cy="1326660"/>
          </a:xfrm>
          <a:prstGeom prst="rect">
            <a:avLst/>
          </a:prstGeom>
        </p:spPr>
      </p:pic>
      <p:pic>
        <p:nvPicPr>
          <p:cNvPr id="9" name="Picture 8" descr="Text&#10;&#10;Description automatically generated">
            <a:extLst>
              <a:ext uri="{FF2B5EF4-FFF2-40B4-BE49-F238E27FC236}">
                <a16:creationId xmlns:a16="http://schemas.microsoft.com/office/drawing/2014/main" id="{1B5BBC45-179F-5F54-30CD-C386EB2AF5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9690" y="331115"/>
            <a:ext cx="3213194" cy="1843935"/>
          </a:xfrm>
          <a:prstGeom prst="rect">
            <a:avLst/>
          </a:prstGeom>
        </p:spPr>
      </p:pic>
      <p:pic>
        <p:nvPicPr>
          <p:cNvPr id="11" name="Picture 10" descr="Text&#10;&#10;Description automatically generated">
            <a:extLst>
              <a:ext uri="{FF2B5EF4-FFF2-40B4-BE49-F238E27FC236}">
                <a16:creationId xmlns:a16="http://schemas.microsoft.com/office/drawing/2014/main" id="{74D4771F-A5A8-9FD6-A2FC-B0DD5E81C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5771" y="275573"/>
            <a:ext cx="2915001" cy="1825679"/>
          </a:xfrm>
          <a:prstGeom prst="rect">
            <a:avLst/>
          </a:prstGeom>
        </p:spPr>
      </p:pic>
      <p:pic>
        <p:nvPicPr>
          <p:cNvPr id="13" name="Picture 12" descr="Text&#10;&#10;Description automatically generated">
            <a:extLst>
              <a:ext uri="{FF2B5EF4-FFF2-40B4-BE49-F238E27FC236}">
                <a16:creationId xmlns:a16="http://schemas.microsoft.com/office/drawing/2014/main" id="{FF9F93DB-4C85-0896-38E1-0367C45C27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486" y="171110"/>
            <a:ext cx="3115826" cy="1983905"/>
          </a:xfrm>
          <a:prstGeom prst="rect">
            <a:avLst/>
          </a:prstGeom>
        </p:spPr>
      </p:pic>
      <p:sp>
        <p:nvSpPr>
          <p:cNvPr id="14" name="Left Brace 13">
            <a:extLst>
              <a:ext uri="{FF2B5EF4-FFF2-40B4-BE49-F238E27FC236}">
                <a16:creationId xmlns:a16="http://schemas.microsoft.com/office/drawing/2014/main" id="{2ABCB231-EAA3-E894-83BC-0FD92AC4C730}"/>
              </a:ext>
            </a:extLst>
          </p:cNvPr>
          <p:cNvSpPr/>
          <p:nvPr/>
        </p:nvSpPr>
        <p:spPr>
          <a:xfrm>
            <a:off x="135716" y="399035"/>
            <a:ext cx="92580" cy="46131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5" name="Left Brace 14">
            <a:extLst>
              <a:ext uri="{FF2B5EF4-FFF2-40B4-BE49-F238E27FC236}">
                <a16:creationId xmlns:a16="http://schemas.microsoft.com/office/drawing/2014/main" id="{976481F9-FFA4-D732-8553-196251A5934F}"/>
              </a:ext>
            </a:extLst>
          </p:cNvPr>
          <p:cNvSpPr/>
          <p:nvPr/>
        </p:nvSpPr>
        <p:spPr>
          <a:xfrm>
            <a:off x="3531286" y="2579525"/>
            <a:ext cx="92580" cy="46131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6" name="Left Brace 15">
            <a:extLst>
              <a:ext uri="{FF2B5EF4-FFF2-40B4-BE49-F238E27FC236}">
                <a16:creationId xmlns:a16="http://schemas.microsoft.com/office/drawing/2014/main" id="{C11E73B4-1F44-BC1D-DFFD-A6FCE0087ADF}"/>
              </a:ext>
            </a:extLst>
          </p:cNvPr>
          <p:cNvSpPr/>
          <p:nvPr/>
        </p:nvSpPr>
        <p:spPr>
          <a:xfrm>
            <a:off x="3314151" y="570245"/>
            <a:ext cx="92580" cy="46131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7" name="Left Brace 16">
            <a:extLst>
              <a:ext uri="{FF2B5EF4-FFF2-40B4-BE49-F238E27FC236}">
                <a16:creationId xmlns:a16="http://schemas.microsoft.com/office/drawing/2014/main" id="{0B9A9066-BFCC-D4F4-D9C7-012B0764AC1E}"/>
              </a:ext>
            </a:extLst>
          </p:cNvPr>
          <p:cNvSpPr/>
          <p:nvPr/>
        </p:nvSpPr>
        <p:spPr>
          <a:xfrm>
            <a:off x="6133704" y="701751"/>
            <a:ext cx="92580" cy="46131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8" name="Left Brace 17">
            <a:extLst>
              <a:ext uri="{FF2B5EF4-FFF2-40B4-BE49-F238E27FC236}">
                <a16:creationId xmlns:a16="http://schemas.microsoft.com/office/drawing/2014/main" id="{6C115200-F401-484F-F52A-82590C92E066}"/>
              </a:ext>
            </a:extLst>
          </p:cNvPr>
          <p:cNvSpPr/>
          <p:nvPr/>
        </p:nvSpPr>
        <p:spPr>
          <a:xfrm>
            <a:off x="418578" y="2960281"/>
            <a:ext cx="92580" cy="46131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0" name="Left Brace 19">
            <a:extLst>
              <a:ext uri="{FF2B5EF4-FFF2-40B4-BE49-F238E27FC236}">
                <a16:creationId xmlns:a16="http://schemas.microsoft.com/office/drawing/2014/main" id="{B30C75B4-93D4-86F7-B9A9-A93E88320129}"/>
              </a:ext>
            </a:extLst>
          </p:cNvPr>
          <p:cNvSpPr/>
          <p:nvPr/>
        </p:nvSpPr>
        <p:spPr>
          <a:xfrm>
            <a:off x="3364550" y="3466080"/>
            <a:ext cx="92580" cy="231626"/>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60000"/>
                  <a:lumOff val="40000"/>
                </a:schemeClr>
              </a:solidFill>
              <a:highlight>
                <a:srgbClr val="00FFFF"/>
              </a:highlight>
            </a:endParaRPr>
          </a:p>
        </p:txBody>
      </p:sp>
      <p:sp>
        <p:nvSpPr>
          <p:cNvPr id="21" name="Left Brace 20">
            <a:extLst>
              <a:ext uri="{FF2B5EF4-FFF2-40B4-BE49-F238E27FC236}">
                <a16:creationId xmlns:a16="http://schemas.microsoft.com/office/drawing/2014/main" id="{749481CA-2852-E122-A0BA-0C544486B5A0}"/>
              </a:ext>
            </a:extLst>
          </p:cNvPr>
          <p:cNvSpPr/>
          <p:nvPr/>
        </p:nvSpPr>
        <p:spPr>
          <a:xfrm>
            <a:off x="6026682" y="1614757"/>
            <a:ext cx="92580" cy="231626"/>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60000"/>
                  <a:lumOff val="40000"/>
                </a:schemeClr>
              </a:solidFill>
              <a:highlight>
                <a:srgbClr val="00FFFF"/>
              </a:highlight>
            </a:endParaRPr>
          </a:p>
        </p:txBody>
      </p:sp>
      <p:sp>
        <p:nvSpPr>
          <p:cNvPr id="24" name="Left Brace 23">
            <a:extLst>
              <a:ext uri="{FF2B5EF4-FFF2-40B4-BE49-F238E27FC236}">
                <a16:creationId xmlns:a16="http://schemas.microsoft.com/office/drawing/2014/main" id="{987107D2-8757-8FD3-602A-8BEC336BF4E2}"/>
              </a:ext>
            </a:extLst>
          </p:cNvPr>
          <p:cNvSpPr/>
          <p:nvPr/>
        </p:nvSpPr>
        <p:spPr>
          <a:xfrm>
            <a:off x="3204279" y="1569713"/>
            <a:ext cx="92580" cy="231626"/>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60000"/>
                  <a:lumOff val="40000"/>
                </a:schemeClr>
              </a:solidFill>
              <a:highlight>
                <a:srgbClr val="00FFFF"/>
              </a:highlight>
            </a:endParaRPr>
          </a:p>
        </p:txBody>
      </p:sp>
      <p:sp>
        <p:nvSpPr>
          <p:cNvPr id="31" name="Left Brace 30">
            <a:extLst>
              <a:ext uri="{FF2B5EF4-FFF2-40B4-BE49-F238E27FC236}">
                <a16:creationId xmlns:a16="http://schemas.microsoft.com/office/drawing/2014/main" id="{E2713C8B-FA39-97C6-5CB9-FDC423C41EDB}"/>
              </a:ext>
            </a:extLst>
          </p:cNvPr>
          <p:cNvSpPr/>
          <p:nvPr/>
        </p:nvSpPr>
        <p:spPr>
          <a:xfrm>
            <a:off x="47614" y="1569713"/>
            <a:ext cx="92580" cy="231626"/>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60000"/>
                  <a:lumOff val="40000"/>
                </a:schemeClr>
              </a:solidFill>
              <a:highlight>
                <a:srgbClr val="00FFFF"/>
              </a:highlight>
            </a:endParaRPr>
          </a:p>
        </p:txBody>
      </p:sp>
      <p:sp>
        <p:nvSpPr>
          <p:cNvPr id="34" name="TextBox 33">
            <a:extLst>
              <a:ext uri="{FF2B5EF4-FFF2-40B4-BE49-F238E27FC236}">
                <a16:creationId xmlns:a16="http://schemas.microsoft.com/office/drawing/2014/main" id="{7992B0D2-B369-2040-6B9D-5E5FE130E462}"/>
              </a:ext>
            </a:extLst>
          </p:cNvPr>
          <p:cNvSpPr txBox="1"/>
          <p:nvPr/>
        </p:nvSpPr>
        <p:spPr>
          <a:xfrm>
            <a:off x="2646200" y="157371"/>
            <a:ext cx="351378" cy="369332"/>
          </a:xfrm>
          <a:prstGeom prst="rect">
            <a:avLst/>
          </a:prstGeom>
          <a:noFill/>
        </p:spPr>
        <p:txBody>
          <a:bodyPr wrap="none" rtlCol="0">
            <a:spAutoFit/>
          </a:bodyPr>
          <a:lstStyle/>
          <a:p>
            <a:r>
              <a:rPr lang="en-US">
                <a:solidFill>
                  <a:schemeClr val="bg1"/>
                </a:solidFill>
              </a:rPr>
              <a:t>C</a:t>
            </a:r>
          </a:p>
        </p:txBody>
      </p:sp>
      <p:sp>
        <p:nvSpPr>
          <p:cNvPr id="35" name="TextBox 34">
            <a:extLst>
              <a:ext uri="{FF2B5EF4-FFF2-40B4-BE49-F238E27FC236}">
                <a16:creationId xmlns:a16="http://schemas.microsoft.com/office/drawing/2014/main" id="{294C0C29-99E1-5E6A-3516-32C17EE68837}"/>
              </a:ext>
            </a:extLst>
          </p:cNvPr>
          <p:cNvSpPr txBox="1"/>
          <p:nvPr/>
        </p:nvSpPr>
        <p:spPr>
          <a:xfrm>
            <a:off x="2758754" y="2660960"/>
            <a:ext cx="377026" cy="369332"/>
          </a:xfrm>
          <a:prstGeom prst="rect">
            <a:avLst/>
          </a:prstGeom>
          <a:noFill/>
        </p:spPr>
        <p:txBody>
          <a:bodyPr wrap="none" rtlCol="0">
            <a:spAutoFit/>
          </a:bodyPr>
          <a:lstStyle/>
          <a:p>
            <a:r>
              <a:rPr lang="en-US">
                <a:solidFill>
                  <a:schemeClr val="bg1"/>
                </a:solidFill>
              </a:rPr>
              <a:t>M</a:t>
            </a:r>
          </a:p>
        </p:txBody>
      </p:sp>
      <p:sp>
        <p:nvSpPr>
          <p:cNvPr id="36" name="TextBox 35">
            <a:extLst>
              <a:ext uri="{FF2B5EF4-FFF2-40B4-BE49-F238E27FC236}">
                <a16:creationId xmlns:a16="http://schemas.microsoft.com/office/drawing/2014/main" id="{02566517-71C9-F5B6-A6F5-FCC06611F6F1}"/>
              </a:ext>
            </a:extLst>
          </p:cNvPr>
          <p:cNvSpPr txBox="1"/>
          <p:nvPr/>
        </p:nvSpPr>
        <p:spPr>
          <a:xfrm>
            <a:off x="5599439" y="157371"/>
            <a:ext cx="351378" cy="369332"/>
          </a:xfrm>
          <a:prstGeom prst="rect">
            <a:avLst/>
          </a:prstGeom>
          <a:noFill/>
        </p:spPr>
        <p:txBody>
          <a:bodyPr wrap="none" rtlCol="0">
            <a:spAutoFit/>
          </a:bodyPr>
          <a:lstStyle/>
          <a:p>
            <a:r>
              <a:rPr lang="en-US">
                <a:solidFill>
                  <a:schemeClr val="bg1"/>
                </a:solidFill>
              </a:rPr>
              <a:t>D</a:t>
            </a:r>
          </a:p>
        </p:txBody>
      </p:sp>
      <p:sp>
        <p:nvSpPr>
          <p:cNvPr id="37" name="TextBox 36">
            <a:extLst>
              <a:ext uri="{FF2B5EF4-FFF2-40B4-BE49-F238E27FC236}">
                <a16:creationId xmlns:a16="http://schemas.microsoft.com/office/drawing/2014/main" id="{A448E779-330C-57F1-D879-1799F8CD6063}"/>
              </a:ext>
            </a:extLst>
          </p:cNvPr>
          <p:cNvSpPr txBox="1"/>
          <p:nvPr/>
        </p:nvSpPr>
        <p:spPr>
          <a:xfrm>
            <a:off x="8495198" y="157371"/>
            <a:ext cx="364202" cy="369332"/>
          </a:xfrm>
          <a:prstGeom prst="rect">
            <a:avLst/>
          </a:prstGeom>
          <a:noFill/>
        </p:spPr>
        <p:txBody>
          <a:bodyPr wrap="none" rtlCol="0">
            <a:spAutoFit/>
          </a:bodyPr>
          <a:lstStyle/>
          <a:p>
            <a:r>
              <a:rPr lang="en-US">
                <a:solidFill>
                  <a:schemeClr val="bg1"/>
                </a:solidFill>
              </a:rPr>
              <a:t>G</a:t>
            </a:r>
          </a:p>
        </p:txBody>
      </p:sp>
      <p:sp>
        <p:nvSpPr>
          <p:cNvPr id="38" name="TextBox 37">
            <a:extLst>
              <a:ext uri="{FF2B5EF4-FFF2-40B4-BE49-F238E27FC236}">
                <a16:creationId xmlns:a16="http://schemas.microsoft.com/office/drawing/2014/main" id="{8CF1AA2D-F3BE-4F23-B7F0-111421A79796}"/>
              </a:ext>
            </a:extLst>
          </p:cNvPr>
          <p:cNvSpPr txBox="1"/>
          <p:nvPr/>
        </p:nvSpPr>
        <p:spPr>
          <a:xfrm>
            <a:off x="5897283" y="2457048"/>
            <a:ext cx="351378" cy="369332"/>
          </a:xfrm>
          <a:prstGeom prst="rect">
            <a:avLst/>
          </a:prstGeom>
          <a:noFill/>
        </p:spPr>
        <p:txBody>
          <a:bodyPr wrap="none" rtlCol="0">
            <a:spAutoFit/>
          </a:bodyPr>
          <a:lstStyle/>
          <a:p>
            <a:r>
              <a:rPr lang="en-US">
                <a:solidFill>
                  <a:schemeClr val="bg1"/>
                </a:solidFill>
              </a:rPr>
              <a:t>R</a:t>
            </a:r>
          </a:p>
        </p:txBody>
      </p:sp>
      <p:sp>
        <p:nvSpPr>
          <p:cNvPr id="41" name="TextBox 40">
            <a:extLst>
              <a:ext uri="{FF2B5EF4-FFF2-40B4-BE49-F238E27FC236}">
                <a16:creationId xmlns:a16="http://schemas.microsoft.com/office/drawing/2014/main" id="{C789E022-9D2B-E6DF-A8B1-EFB37D526535}"/>
              </a:ext>
            </a:extLst>
          </p:cNvPr>
          <p:cNvSpPr txBox="1"/>
          <p:nvPr/>
        </p:nvSpPr>
        <p:spPr>
          <a:xfrm>
            <a:off x="8622517" y="2856170"/>
            <a:ext cx="595035" cy="369332"/>
          </a:xfrm>
          <a:prstGeom prst="rect">
            <a:avLst/>
          </a:prstGeom>
          <a:noFill/>
        </p:spPr>
        <p:txBody>
          <a:bodyPr wrap="none" rtlCol="0">
            <a:spAutoFit/>
          </a:bodyPr>
          <a:lstStyle/>
          <a:p>
            <a:r>
              <a:rPr lang="en-US">
                <a:solidFill>
                  <a:srgbClr val="00B0F0"/>
                </a:solidFill>
              </a:rPr>
              <a:t>Rec</a:t>
            </a:r>
          </a:p>
        </p:txBody>
      </p:sp>
      <p:sp>
        <p:nvSpPr>
          <p:cNvPr id="42" name="Left Brace 41">
            <a:extLst>
              <a:ext uri="{FF2B5EF4-FFF2-40B4-BE49-F238E27FC236}">
                <a16:creationId xmlns:a16="http://schemas.microsoft.com/office/drawing/2014/main" id="{50E181EF-9051-AFBF-BC8A-E2AFDB54B73C}"/>
              </a:ext>
            </a:extLst>
          </p:cNvPr>
          <p:cNvSpPr/>
          <p:nvPr/>
        </p:nvSpPr>
        <p:spPr>
          <a:xfrm>
            <a:off x="6501026" y="3068177"/>
            <a:ext cx="92580" cy="46131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3" name="Left Brace 42">
            <a:extLst>
              <a:ext uri="{FF2B5EF4-FFF2-40B4-BE49-F238E27FC236}">
                <a16:creationId xmlns:a16="http://schemas.microsoft.com/office/drawing/2014/main" id="{4D61F5E5-9FBD-E856-6189-0D7226D2F43A}"/>
              </a:ext>
            </a:extLst>
          </p:cNvPr>
          <p:cNvSpPr/>
          <p:nvPr/>
        </p:nvSpPr>
        <p:spPr>
          <a:xfrm>
            <a:off x="6367877" y="4140706"/>
            <a:ext cx="92580" cy="231626"/>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60000"/>
                  <a:lumOff val="40000"/>
                </a:schemeClr>
              </a:solidFill>
              <a:highlight>
                <a:srgbClr val="00FFFF"/>
              </a:highlight>
            </a:endParaRPr>
          </a:p>
        </p:txBody>
      </p:sp>
      <p:cxnSp>
        <p:nvCxnSpPr>
          <p:cNvPr id="44" name="Straight Connector 43">
            <a:extLst>
              <a:ext uri="{FF2B5EF4-FFF2-40B4-BE49-F238E27FC236}">
                <a16:creationId xmlns:a16="http://schemas.microsoft.com/office/drawing/2014/main" id="{97589875-4079-6B11-A000-592662A6312F}"/>
              </a:ext>
            </a:extLst>
          </p:cNvPr>
          <p:cNvCxnSpPr>
            <a:cxnSpLocks/>
          </p:cNvCxnSpPr>
          <p:nvPr/>
        </p:nvCxnSpPr>
        <p:spPr>
          <a:xfrm>
            <a:off x="3282775" y="2087265"/>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EE37D747-9D02-7B58-5D92-C9B8EC384744}"/>
              </a:ext>
            </a:extLst>
          </p:cNvPr>
          <p:cNvCxnSpPr>
            <a:cxnSpLocks/>
          </p:cNvCxnSpPr>
          <p:nvPr/>
        </p:nvCxnSpPr>
        <p:spPr>
          <a:xfrm>
            <a:off x="135716" y="1994695"/>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9E6F6779-AA04-8695-1509-C28991F80EB6}"/>
              </a:ext>
            </a:extLst>
          </p:cNvPr>
          <p:cNvCxnSpPr>
            <a:cxnSpLocks/>
          </p:cNvCxnSpPr>
          <p:nvPr/>
        </p:nvCxnSpPr>
        <p:spPr>
          <a:xfrm>
            <a:off x="6139032" y="2047290"/>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F2EA25C7-9629-8673-EAD7-8DBEBEB72C81}"/>
              </a:ext>
            </a:extLst>
          </p:cNvPr>
          <p:cNvCxnSpPr>
            <a:cxnSpLocks/>
          </p:cNvCxnSpPr>
          <p:nvPr/>
        </p:nvCxnSpPr>
        <p:spPr>
          <a:xfrm>
            <a:off x="6414167" y="4606051"/>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D0D4298-D9A6-F5A2-F48C-2268C1968F68}"/>
              </a:ext>
            </a:extLst>
          </p:cNvPr>
          <p:cNvCxnSpPr>
            <a:cxnSpLocks/>
          </p:cNvCxnSpPr>
          <p:nvPr/>
        </p:nvCxnSpPr>
        <p:spPr>
          <a:xfrm>
            <a:off x="319449" y="3900865"/>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E4273331-317C-4D9C-79E1-30121FF5ED26}"/>
              </a:ext>
            </a:extLst>
          </p:cNvPr>
          <p:cNvCxnSpPr>
            <a:cxnSpLocks/>
          </p:cNvCxnSpPr>
          <p:nvPr/>
        </p:nvCxnSpPr>
        <p:spPr>
          <a:xfrm>
            <a:off x="135716" y="2151073"/>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971AD8A3-A1D9-728E-306F-952B58013F91}"/>
              </a:ext>
            </a:extLst>
          </p:cNvPr>
          <p:cNvCxnSpPr>
            <a:cxnSpLocks/>
          </p:cNvCxnSpPr>
          <p:nvPr/>
        </p:nvCxnSpPr>
        <p:spPr>
          <a:xfrm>
            <a:off x="6002236" y="2151073"/>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E1574054-7E79-8003-B768-23590EC33373}"/>
              </a:ext>
            </a:extLst>
          </p:cNvPr>
          <p:cNvCxnSpPr>
            <a:cxnSpLocks/>
          </p:cNvCxnSpPr>
          <p:nvPr/>
        </p:nvCxnSpPr>
        <p:spPr>
          <a:xfrm>
            <a:off x="3457130" y="4369617"/>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EA99ADA7-3966-14AE-35D8-B0B313267B1E}"/>
              </a:ext>
            </a:extLst>
          </p:cNvPr>
          <p:cNvCxnSpPr>
            <a:cxnSpLocks/>
          </p:cNvCxnSpPr>
          <p:nvPr/>
        </p:nvCxnSpPr>
        <p:spPr>
          <a:xfrm>
            <a:off x="3531286" y="4250635"/>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2B87F2D4-D088-2CE5-AAAD-9BCF7F04FD74}"/>
              </a:ext>
            </a:extLst>
          </p:cNvPr>
          <p:cNvCxnSpPr>
            <a:cxnSpLocks/>
          </p:cNvCxnSpPr>
          <p:nvPr/>
        </p:nvCxnSpPr>
        <p:spPr>
          <a:xfrm>
            <a:off x="6414167" y="4720326"/>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49938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Text&#10;&#10;Description automatically generated">
            <a:extLst>
              <a:ext uri="{FF2B5EF4-FFF2-40B4-BE49-F238E27FC236}">
                <a16:creationId xmlns:a16="http://schemas.microsoft.com/office/drawing/2014/main" id="{AA7E4FB0-3B9B-E5BF-C4A9-3C3695AEE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6869" y="2674358"/>
            <a:ext cx="2104799" cy="2509193"/>
          </a:xfrm>
          <a:prstGeom prst="rect">
            <a:avLst/>
          </a:prstGeom>
        </p:spPr>
      </p:pic>
      <p:pic>
        <p:nvPicPr>
          <p:cNvPr id="3" name="Picture 2" descr="Text&#10;&#10;Description automatically generated">
            <a:extLst>
              <a:ext uri="{FF2B5EF4-FFF2-40B4-BE49-F238E27FC236}">
                <a16:creationId xmlns:a16="http://schemas.microsoft.com/office/drawing/2014/main" id="{C800D81D-ECF2-EC49-4919-103E73E19E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103" y="2740891"/>
            <a:ext cx="3580355" cy="2094943"/>
          </a:xfrm>
          <a:prstGeom prst="rect">
            <a:avLst/>
          </a:prstGeom>
        </p:spPr>
      </p:pic>
      <p:pic>
        <p:nvPicPr>
          <p:cNvPr id="5" name="Picture 4" descr="Text&#10;&#10;Description automatically generated">
            <a:extLst>
              <a:ext uri="{FF2B5EF4-FFF2-40B4-BE49-F238E27FC236}">
                <a16:creationId xmlns:a16="http://schemas.microsoft.com/office/drawing/2014/main" id="{4B937179-16B8-547F-8AD8-9F70ED2D5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646" y="3108959"/>
            <a:ext cx="1041345" cy="544075"/>
          </a:xfrm>
          <a:prstGeom prst="rect">
            <a:avLst/>
          </a:prstGeom>
        </p:spPr>
      </p:pic>
      <p:pic>
        <p:nvPicPr>
          <p:cNvPr id="7" name="Picture 6" descr="Text&#10;&#10;Description automatically generated">
            <a:extLst>
              <a:ext uri="{FF2B5EF4-FFF2-40B4-BE49-F238E27FC236}">
                <a16:creationId xmlns:a16="http://schemas.microsoft.com/office/drawing/2014/main" id="{E5E279E1-5977-BFE4-CB0E-0FD958E4B8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0963" y="193896"/>
            <a:ext cx="2173213" cy="2369351"/>
          </a:xfrm>
          <a:prstGeom prst="rect">
            <a:avLst/>
          </a:prstGeom>
        </p:spPr>
      </p:pic>
      <p:pic>
        <p:nvPicPr>
          <p:cNvPr id="9" name="Picture 8" descr="Text&#10;&#10;Description automatically generated">
            <a:extLst>
              <a:ext uri="{FF2B5EF4-FFF2-40B4-BE49-F238E27FC236}">
                <a16:creationId xmlns:a16="http://schemas.microsoft.com/office/drawing/2014/main" id="{86804196-527F-01E0-9A75-46282984A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1348" y="307666"/>
            <a:ext cx="2637020" cy="2369352"/>
          </a:xfrm>
          <a:prstGeom prst="rect">
            <a:avLst/>
          </a:prstGeom>
        </p:spPr>
      </p:pic>
      <p:pic>
        <p:nvPicPr>
          <p:cNvPr id="11" name="Picture 10" descr="Text&#10;&#10;Description automatically generated">
            <a:extLst>
              <a:ext uri="{FF2B5EF4-FFF2-40B4-BE49-F238E27FC236}">
                <a16:creationId xmlns:a16="http://schemas.microsoft.com/office/drawing/2014/main" id="{237238A2-073D-08AE-5EB3-EFABC4D132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646" y="307665"/>
            <a:ext cx="1786941" cy="2369351"/>
          </a:xfrm>
          <a:prstGeom prst="rect">
            <a:avLst/>
          </a:prstGeom>
        </p:spPr>
      </p:pic>
      <p:sp>
        <p:nvSpPr>
          <p:cNvPr id="12" name="Left Brace 11">
            <a:extLst>
              <a:ext uri="{FF2B5EF4-FFF2-40B4-BE49-F238E27FC236}">
                <a16:creationId xmlns:a16="http://schemas.microsoft.com/office/drawing/2014/main" id="{43C45FFF-C1CD-FBDE-74BE-322DA6C581FB}"/>
              </a:ext>
            </a:extLst>
          </p:cNvPr>
          <p:cNvSpPr/>
          <p:nvPr/>
        </p:nvSpPr>
        <p:spPr>
          <a:xfrm>
            <a:off x="539066" y="353315"/>
            <a:ext cx="92580" cy="46131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3" name="Left Brace 12">
            <a:extLst>
              <a:ext uri="{FF2B5EF4-FFF2-40B4-BE49-F238E27FC236}">
                <a16:creationId xmlns:a16="http://schemas.microsoft.com/office/drawing/2014/main" id="{7CCBF81E-3B4B-35BE-53AB-FB62A4949033}"/>
              </a:ext>
            </a:extLst>
          </p:cNvPr>
          <p:cNvSpPr/>
          <p:nvPr/>
        </p:nvSpPr>
        <p:spPr>
          <a:xfrm>
            <a:off x="2853966" y="487949"/>
            <a:ext cx="94974" cy="1473439"/>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5" name="Left Brace 14">
            <a:extLst>
              <a:ext uri="{FF2B5EF4-FFF2-40B4-BE49-F238E27FC236}">
                <a16:creationId xmlns:a16="http://schemas.microsoft.com/office/drawing/2014/main" id="{55F23405-1151-BEBA-0715-EECF17C0D222}"/>
              </a:ext>
            </a:extLst>
          </p:cNvPr>
          <p:cNvSpPr/>
          <p:nvPr/>
        </p:nvSpPr>
        <p:spPr>
          <a:xfrm>
            <a:off x="539066" y="858140"/>
            <a:ext cx="92580" cy="461311"/>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6" name="Left Brace 15">
            <a:extLst>
              <a:ext uri="{FF2B5EF4-FFF2-40B4-BE49-F238E27FC236}">
                <a16:creationId xmlns:a16="http://schemas.microsoft.com/office/drawing/2014/main" id="{A89FCAB6-1661-5D65-B3E3-39D043CC89F4}"/>
              </a:ext>
            </a:extLst>
          </p:cNvPr>
          <p:cNvSpPr/>
          <p:nvPr/>
        </p:nvSpPr>
        <p:spPr>
          <a:xfrm>
            <a:off x="2782410" y="2171953"/>
            <a:ext cx="92580" cy="461311"/>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7" name="Left Brace 16">
            <a:extLst>
              <a:ext uri="{FF2B5EF4-FFF2-40B4-BE49-F238E27FC236}">
                <a16:creationId xmlns:a16="http://schemas.microsoft.com/office/drawing/2014/main" id="{D77E5535-9BF7-9608-8053-A204641E61CE}"/>
              </a:ext>
            </a:extLst>
          </p:cNvPr>
          <p:cNvSpPr/>
          <p:nvPr/>
        </p:nvSpPr>
        <p:spPr>
          <a:xfrm>
            <a:off x="5788549" y="2257048"/>
            <a:ext cx="92580" cy="323206"/>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8" name="Left Brace 17">
            <a:extLst>
              <a:ext uri="{FF2B5EF4-FFF2-40B4-BE49-F238E27FC236}">
                <a16:creationId xmlns:a16="http://schemas.microsoft.com/office/drawing/2014/main" id="{433996B5-FDAB-1E3B-C7B6-E1D319A7A762}"/>
              </a:ext>
            </a:extLst>
          </p:cNvPr>
          <p:cNvSpPr/>
          <p:nvPr/>
        </p:nvSpPr>
        <p:spPr>
          <a:xfrm>
            <a:off x="6583446" y="3650377"/>
            <a:ext cx="92580" cy="323206"/>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9" name="Left Brace 18">
            <a:extLst>
              <a:ext uri="{FF2B5EF4-FFF2-40B4-BE49-F238E27FC236}">
                <a16:creationId xmlns:a16="http://schemas.microsoft.com/office/drawing/2014/main" id="{77C5E7C8-1D66-8809-DFCD-2FE7B415BB04}"/>
              </a:ext>
            </a:extLst>
          </p:cNvPr>
          <p:cNvSpPr/>
          <p:nvPr/>
        </p:nvSpPr>
        <p:spPr>
          <a:xfrm>
            <a:off x="554257" y="3248564"/>
            <a:ext cx="92580" cy="323206"/>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0" name="Left Brace 19">
            <a:extLst>
              <a:ext uri="{FF2B5EF4-FFF2-40B4-BE49-F238E27FC236}">
                <a16:creationId xmlns:a16="http://schemas.microsoft.com/office/drawing/2014/main" id="{05F809E4-1ED7-5499-DBDB-71EC8A3D30DD}"/>
              </a:ext>
            </a:extLst>
          </p:cNvPr>
          <p:cNvSpPr/>
          <p:nvPr/>
        </p:nvSpPr>
        <p:spPr>
          <a:xfrm>
            <a:off x="539066" y="1433625"/>
            <a:ext cx="92580" cy="1146629"/>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37EC370B-F41A-A808-528A-8DD3E92BA31C}"/>
              </a:ext>
            </a:extLst>
          </p:cNvPr>
          <p:cNvSpPr/>
          <p:nvPr/>
        </p:nvSpPr>
        <p:spPr>
          <a:xfrm>
            <a:off x="5626361" y="284825"/>
            <a:ext cx="134602" cy="762925"/>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2" name="Left Brace 21">
            <a:extLst>
              <a:ext uri="{FF2B5EF4-FFF2-40B4-BE49-F238E27FC236}">
                <a16:creationId xmlns:a16="http://schemas.microsoft.com/office/drawing/2014/main" id="{744CDBA5-FD0B-FAB6-ED58-46D951EB209D}"/>
              </a:ext>
            </a:extLst>
          </p:cNvPr>
          <p:cNvSpPr/>
          <p:nvPr/>
        </p:nvSpPr>
        <p:spPr>
          <a:xfrm>
            <a:off x="1872517" y="3293762"/>
            <a:ext cx="92580" cy="1422254"/>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TextBox 24">
            <a:extLst>
              <a:ext uri="{FF2B5EF4-FFF2-40B4-BE49-F238E27FC236}">
                <a16:creationId xmlns:a16="http://schemas.microsoft.com/office/drawing/2014/main" id="{6AA585E3-43D9-B9D3-2892-5EEB41A38627}"/>
              </a:ext>
            </a:extLst>
          </p:cNvPr>
          <p:cNvSpPr txBox="1"/>
          <p:nvPr/>
        </p:nvSpPr>
        <p:spPr>
          <a:xfrm>
            <a:off x="1129799" y="560309"/>
            <a:ext cx="351378" cy="369332"/>
          </a:xfrm>
          <a:prstGeom prst="rect">
            <a:avLst/>
          </a:prstGeom>
          <a:noFill/>
        </p:spPr>
        <p:txBody>
          <a:bodyPr wrap="none" rtlCol="0">
            <a:spAutoFit/>
          </a:bodyPr>
          <a:lstStyle/>
          <a:p>
            <a:r>
              <a:rPr lang="en-US">
                <a:solidFill>
                  <a:schemeClr val="bg1"/>
                </a:solidFill>
              </a:rPr>
              <a:t>C</a:t>
            </a:r>
          </a:p>
        </p:txBody>
      </p:sp>
      <p:sp>
        <p:nvSpPr>
          <p:cNvPr id="26" name="TextBox 25">
            <a:extLst>
              <a:ext uri="{FF2B5EF4-FFF2-40B4-BE49-F238E27FC236}">
                <a16:creationId xmlns:a16="http://schemas.microsoft.com/office/drawing/2014/main" id="{3C93956A-22A4-80CE-A531-6177946C2FA4}"/>
              </a:ext>
            </a:extLst>
          </p:cNvPr>
          <p:cNvSpPr txBox="1"/>
          <p:nvPr/>
        </p:nvSpPr>
        <p:spPr>
          <a:xfrm>
            <a:off x="1242353" y="3063898"/>
            <a:ext cx="377026" cy="369332"/>
          </a:xfrm>
          <a:prstGeom prst="rect">
            <a:avLst/>
          </a:prstGeom>
          <a:noFill/>
        </p:spPr>
        <p:txBody>
          <a:bodyPr wrap="none" rtlCol="0">
            <a:spAutoFit/>
          </a:bodyPr>
          <a:lstStyle/>
          <a:p>
            <a:r>
              <a:rPr lang="en-US">
                <a:solidFill>
                  <a:schemeClr val="bg1"/>
                </a:solidFill>
              </a:rPr>
              <a:t>M</a:t>
            </a:r>
          </a:p>
        </p:txBody>
      </p:sp>
      <p:sp>
        <p:nvSpPr>
          <p:cNvPr id="27" name="TextBox 26">
            <a:extLst>
              <a:ext uri="{FF2B5EF4-FFF2-40B4-BE49-F238E27FC236}">
                <a16:creationId xmlns:a16="http://schemas.microsoft.com/office/drawing/2014/main" id="{6A58A606-CA4B-57DD-0F04-260AB5F737C1}"/>
              </a:ext>
            </a:extLst>
          </p:cNvPr>
          <p:cNvSpPr txBox="1"/>
          <p:nvPr/>
        </p:nvSpPr>
        <p:spPr>
          <a:xfrm>
            <a:off x="4083038" y="560309"/>
            <a:ext cx="351378" cy="369332"/>
          </a:xfrm>
          <a:prstGeom prst="rect">
            <a:avLst/>
          </a:prstGeom>
          <a:noFill/>
        </p:spPr>
        <p:txBody>
          <a:bodyPr wrap="none" rtlCol="0">
            <a:spAutoFit/>
          </a:bodyPr>
          <a:lstStyle/>
          <a:p>
            <a:r>
              <a:rPr lang="en-US">
                <a:solidFill>
                  <a:schemeClr val="bg1"/>
                </a:solidFill>
              </a:rPr>
              <a:t>D</a:t>
            </a:r>
          </a:p>
        </p:txBody>
      </p:sp>
      <p:sp>
        <p:nvSpPr>
          <p:cNvPr id="28" name="TextBox 27">
            <a:extLst>
              <a:ext uri="{FF2B5EF4-FFF2-40B4-BE49-F238E27FC236}">
                <a16:creationId xmlns:a16="http://schemas.microsoft.com/office/drawing/2014/main" id="{F3CE6AE0-D1B0-66BC-5ED9-1555AB724BC9}"/>
              </a:ext>
            </a:extLst>
          </p:cNvPr>
          <p:cNvSpPr txBox="1"/>
          <p:nvPr/>
        </p:nvSpPr>
        <p:spPr>
          <a:xfrm>
            <a:off x="6978797" y="560309"/>
            <a:ext cx="364202" cy="369332"/>
          </a:xfrm>
          <a:prstGeom prst="rect">
            <a:avLst/>
          </a:prstGeom>
          <a:noFill/>
        </p:spPr>
        <p:txBody>
          <a:bodyPr wrap="none" rtlCol="0">
            <a:spAutoFit/>
          </a:bodyPr>
          <a:lstStyle/>
          <a:p>
            <a:r>
              <a:rPr lang="en-US">
                <a:solidFill>
                  <a:schemeClr val="bg1"/>
                </a:solidFill>
              </a:rPr>
              <a:t>G</a:t>
            </a:r>
          </a:p>
        </p:txBody>
      </p:sp>
      <p:sp>
        <p:nvSpPr>
          <p:cNvPr id="29" name="TextBox 28">
            <a:extLst>
              <a:ext uri="{FF2B5EF4-FFF2-40B4-BE49-F238E27FC236}">
                <a16:creationId xmlns:a16="http://schemas.microsoft.com/office/drawing/2014/main" id="{58E4FE49-63D4-D419-1C42-F82A7D3B7264}"/>
              </a:ext>
            </a:extLst>
          </p:cNvPr>
          <p:cNvSpPr txBox="1"/>
          <p:nvPr/>
        </p:nvSpPr>
        <p:spPr>
          <a:xfrm>
            <a:off x="4858362" y="3048961"/>
            <a:ext cx="351378" cy="369332"/>
          </a:xfrm>
          <a:prstGeom prst="rect">
            <a:avLst/>
          </a:prstGeom>
          <a:noFill/>
        </p:spPr>
        <p:txBody>
          <a:bodyPr wrap="none" rtlCol="0">
            <a:spAutoFit/>
          </a:bodyPr>
          <a:lstStyle/>
          <a:p>
            <a:r>
              <a:rPr lang="en-US">
                <a:solidFill>
                  <a:schemeClr val="bg1"/>
                </a:solidFill>
              </a:rPr>
              <a:t>R</a:t>
            </a:r>
          </a:p>
        </p:txBody>
      </p:sp>
      <p:sp>
        <p:nvSpPr>
          <p:cNvPr id="33" name="Left Brace 32">
            <a:extLst>
              <a:ext uri="{FF2B5EF4-FFF2-40B4-BE49-F238E27FC236}">
                <a16:creationId xmlns:a16="http://schemas.microsoft.com/office/drawing/2014/main" id="{92AF25C1-B10B-26B9-3ED2-C222F37CE8AF}"/>
              </a:ext>
            </a:extLst>
          </p:cNvPr>
          <p:cNvSpPr/>
          <p:nvPr/>
        </p:nvSpPr>
        <p:spPr>
          <a:xfrm>
            <a:off x="6546612" y="4122295"/>
            <a:ext cx="160257" cy="1061256"/>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4" name="Left Brace 33">
            <a:extLst>
              <a:ext uri="{FF2B5EF4-FFF2-40B4-BE49-F238E27FC236}">
                <a16:creationId xmlns:a16="http://schemas.microsoft.com/office/drawing/2014/main" id="{52048490-7DBC-D033-F740-0C9D7F9E5FD0}"/>
              </a:ext>
            </a:extLst>
          </p:cNvPr>
          <p:cNvSpPr/>
          <p:nvPr/>
        </p:nvSpPr>
        <p:spPr>
          <a:xfrm>
            <a:off x="6571516" y="2823786"/>
            <a:ext cx="135354" cy="69605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2" name="TextBox 31">
            <a:extLst>
              <a:ext uri="{FF2B5EF4-FFF2-40B4-BE49-F238E27FC236}">
                <a16:creationId xmlns:a16="http://schemas.microsoft.com/office/drawing/2014/main" id="{79743868-F75B-9A71-4A0E-020FE238C812}"/>
              </a:ext>
            </a:extLst>
          </p:cNvPr>
          <p:cNvSpPr txBox="1"/>
          <p:nvPr/>
        </p:nvSpPr>
        <p:spPr>
          <a:xfrm>
            <a:off x="8214836" y="2633264"/>
            <a:ext cx="595035" cy="369332"/>
          </a:xfrm>
          <a:prstGeom prst="rect">
            <a:avLst/>
          </a:prstGeom>
          <a:noFill/>
        </p:spPr>
        <p:txBody>
          <a:bodyPr wrap="none" rtlCol="0">
            <a:spAutoFit/>
          </a:bodyPr>
          <a:lstStyle/>
          <a:p>
            <a:r>
              <a:rPr lang="en-US">
                <a:solidFill>
                  <a:srgbClr val="00B0F0"/>
                </a:solidFill>
              </a:rPr>
              <a:t>Rec</a:t>
            </a:r>
          </a:p>
        </p:txBody>
      </p:sp>
    </p:spTree>
    <p:extLst>
      <p:ext uri="{BB962C8B-B14F-4D97-AF65-F5344CB8AC3E}">
        <p14:creationId xmlns:p14="http://schemas.microsoft.com/office/powerpoint/2010/main" val="3436248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2827207" y="1792185"/>
            <a:ext cx="3968881" cy="970066"/>
          </a:xfrm>
        </p:spPr>
        <p:txBody>
          <a:bodyPr/>
          <a:lstStyle/>
          <a:p>
            <a:pPr marL="0" indent="0">
              <a:buNone/>
            </a:pPr>
            <a:r>
              <a:rPr lang="en-US" sz="2800" b="1">
                <a:solidFill>
                  <a:srgbClr val="0057B8"/>
                </a:solidFill>
              </a:rPr>
              <a:t>Result - </a:t>
            </a:r>
            <a:r>
              <a:rPr lang="en-US" sz="2800" b="1" err="1">
                <a:solidFill>
                  <a:srgbClr val="0057B8"/>
                </a:solidFill>
              </a:rPr>
              <a:t>diagnosticReport</a:t>
            </a:r>
            <a:endParaRPr lang="en-US" sz="2800" b="1">
              <a:solidFill>
                <a:srgbClr val="0057B8"/>
              </a:solidFill>
            </a:endParaRPr>
          </a:p>
        </p:txBody>
      </p:sp>
    </p:spTree>
    <p:extLst>
      <p:ext uri="{BB962C8B-B14F-4D97-AF65-F5344CB8AC3E}">
        <p14:creationId xmlns:p14="http://schemas.microsoft.com/office/powerpoint/2010/main" val="27547106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EF88214C-A3A4-210B-2D51-304B2DC2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1077" y="305470"/>
            <a:ext cx="3811880" cy="3568804"/>
          </a:xfrm>
          <a:prstGeom prst="rect">
            <a:avLst/>
          </a:prstGeom>
        </p:spPr>
      </p:pic>
      <p:pic>
        <p:nvPicPr>
          <p:cNvPr id="5" name="Picture 4" descr="Text&#10;&#10;Description automatically generated">
            <a:extLst>
              <a:ext uri="{FF2B5EF4-FFF2-40B4-BE49-F238E27FC236}">
                <a16:creationId xmlns:a16="http://schemas.microsoft.com/office/drawing/2014/main" id="{14219666-E6CA-8969-F43B-61FFA97E09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58" y="305471"/>
            <a:ext cx="3451877" cy="3568803"/>
          </a:xfrm>
          <a:prstGeom prst="rect">
            <a:avLst/>
          </a:prstGeom>
        </p:spPr>
      </p:pic>
      <p:cxnSp>
        <p:nvCxnSpPr>
          <p:cNvPr id="6" name="Straight Connector 5">
            <a:extLst>
              <a:ext uri="{FF2B5EF4-FFF2-40B4-BE49-F238E27FC236}">
                <a16:creationId xmlns:a16="http://schemas.microsoft.com/office/drawing/2014/main" id="{427F1E7F-7879-4837-5F80-2E3355FF3D63}"/>
              </a:ext>
            </a:extLst>
          </p:cNvPr>
          <p:cNvCxnSpPr>
            <a:cxnSpLocks/>
          </p:cNvCxnSpPr>
          <p:nvPr/>
        </p:nvCxnSpPr>
        <p:spPr>
          <a:xfrm>
            <a:off x="98048" y="1958986"/>
            <a:ext cx="1193998"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E7A4D050-0FF5-70B6-3CD9-DA777469DAF6}"/>
              </a:ext>
            </a:extLst>
          </p:cNvPr>
          <p:cNvCxnSpPr>
            <a:cxnSpLocks/>
          </p:cNvCxnSpPr>
          <p:nvPr/>
        </p:nvCxnSpPr>
        <p:spPr>
          <a:xfrm>
            <a:off x="3457367" y="1499324"/>
            <a:ext cx="1193998"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8" name="Left Brace 7">
            <a:extLst>
              <a:ext uri="{FF2B5EF4-FFF2-40B4-BE49-F238E27FC236}">
                <a16:creationId xmlns:a16="http://schemas.microsoft.com/office/drawing/2014/main" id="{26B94C07-0CD3-72BC-3C35-B2EE95849D0E}"/>
              </a:ext>
            </a:extLst>
          </p:cNvPr>
          <p:cNvSpPr/>
          <p:nvPr/>
        </p:nvSpPr>
        <p:spPr>
          <a:xfrm>
            <a:off x="34754" y="3267097"/>
            <a:ext cx="112253" cy="547808"/>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1" name="Left Brace 10">
            <a:extLst>
              <a:ext uri="{FF2B5EF4-FFF2-40B4-BE49-F238E27FC236}">
                <a16:creationId xmlns:a16="http://schemas.microsoft.com/office/drawing/2014/main" id="{BF8C7C50-BBEF-B123-F84D-D9B1D4316AB1}"/>
              </a:ext>
            </a:extLst>
          </p:cNvPr>
          <p:cNvSpPr/>
          <p:nvPr/>
        </p:nvSpPr>
        <p:spPr>
          <a:xfrm>
            <a:off x="3411076" y="2867361"/>
            <a:ext cx="107703" cy="947537"/>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3" name="Straight Connector 12">
            <a:extLst>
              <a:ext uri="{FF2B5EF4-FFF2-40B4-BE49-F238E27FC236}">
                <a16:creationId xmlns:a16="http://schemas.microsoft.com/office/drawing/2014/main" id="{2DEDD261-09D9-0C7D-4B90-277C818EA506}"/>
              </a:ext>
            </a:extLst>
          </p:cNvPr>
          <p:cNvCxnSpPr>
            <a:cxnSpLocks/>
          </p:cNvCxnSpPr>
          <p:nvPr/>
        </p:nvCxnSpPr>
        <p:spPr>
          <a:xfrm>
            <a:off x="317123" y="653196"/>
            <a:ext cx="1193998"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7DB0AAFF-FEE2-05D1-9D10-467FBC9A1F13}"/>
              </a:ext>
            </a:extLst>
          </p:cNvPr>
          <p:cNvCxnSpPr>
            <a:cxnSpLocks/>
          </p:cNvCxnSpPr>
          <p:nvPr/>
        </p:nvCxnSpPr>
        <p:spPr>
          <a:xfrm>
            <a:off x="3814555" y="665886"/>
            <a:ext cx="1193998"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6" name="Left Brace 15">
            <a:extLst>
              <a:ext uri="{FF2B5EF4-FFF2-40B4-BE49-F238E27FC236}">
                <a16:creationId xmlns:a16="http://schemas.microsoft.com/office/drawing/2014/main" id="{FEE1F5B5-6751-053E-CA97-DAB035E550BA}"/>
              </a:ext>
            </a:extLst>
          </p:cNvPr>
          <p:cNvSpPr/>
          <p:nvPr/>
        </p:nvSpPr>
        <p:spPr>
          <a:xfrm>
            <a:off x="51758" y="1418047"/>
            <a:ext cx="112253" cy="2730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7" name="Left Brace 16">
            <a:extLst>
              <a:ext uri="{FF2B5EF4-FFF2-40B4-BE49-F238E27FC236}">
                <a16:creationId xmlns:a16="http://schemas.microsoft.com/office/drawing/2014/main" id="{6408878B-3CF8-6387-D824-C1172B9EDB78}"/>
              </a:ext>
            </a:extLst>
          </p:cNvPr>
          <p:cNvSpPr/>
          <p:nvPr/>
        </p:nvSpPr>
        <p:spPr>
          <a:xfrm>
            <a:off x="3411076" y="729815"/>
            <a:ext cx="107703" cy="47234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8" name="Left Brace 17">
            <a:extLst>
              <a:ext uri="{FF2B5EF4-FFF2-40B4-BE49-F238E27FC236}">
                <a16:creationId xmlns:a16="http://schemas.microsoft.com/office/drawing/2014/main" id="{0D4484A4-F6FD-8694-018C-C022E190D4F0}"/>
              </a:ext>
            </a:extLst>
          </p:cNvPr>
          <p:cNvSpPr/>
          <p:nvPr/>
        </p:nvSpPr>
        <p:spPr>
          <a:xfrm>
            <a:off x="164011" y="2250130"/>
            <a:ext cx="107703" cy="398643"/>
          </a:xfrm>
          <a:prstGeom prst="leftBrace">
            <a:avLst/>
          </a:prstGeom>
          <a:ln w="19050">
            <a:solidFill>
              <a:srgbClr val="D09D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9" name="Left Brace 18">
            <a:extLst>
              <a:ext uri="{FF2B5EF4-FFF2-40B4-BE49-F238E27FC236}">
                <a16:creationId xmlns:a16="http://schemas.microsoft.com/office/drawing/2014/main" id="{A57EFEF9-A7E3-EA97-7C89-D08C0F381657}"/>
              </a:ext>
            </a:extLst>
          </p:cNvPr>
          <p:cNvSpPr/>
          <p:nvPr/>
        </p:nvSpPr>
        <p:spPr>
          <a:xfrm>
            <a:off x="3518779" y="1842391"/>
            <a:ext cx="107703" cy="472348"/>
          </a:xfrm>
          <a:prstGeom prst="leftBrace">
            <a:avLst/>
          </a:prstGeom>
          <a:ln w="19050">
            <a:solidFill>
              <a:srgbClr val="D09D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0" name="TextBox 19">
            <a:extLst>
              <a:ext uri="{FF2B5EF4-FFF2-40B4-BE49-F238E27FC236}">
                <a16:creationId xmlns:a16="http://schemas.microsoft.com/office/drawing/2014/main" id="{4D86C448-99BE-341F-44BD-8D8D943C4501}"/>
              </a:ext>
            </a:extLst>
          </p:cNvPr>
          <p:cNvSpPr txBox="1"/>
          <p:nvPr/>
        </p:nvSpPr>
        <p:spPr>
          <a:xfrm>
            <a:off x="2593293" y="604603"/>
            <a:ext cx="351378" cy="369332"/>
          </a:xfrm>
          <a:prstGeom prst="rect">
            <a:avLst/>
          </a:prstGeom>
          <a:noFill/>
        </p:spPr>
        <p:txBody>
          <a:bodyPr wrap="none" rtlCol="0">
            <a:spAutoFit/>
          </a:bodyPr>
          <a:lstStyle/>
          <a:p>
            <a:r>
              <a:rPr lang="en-US">
                <a:solidFill>
                  <a:schemeClr val="bg1"/>
                </a:solidFill>
              </a:rPr>
              <a:t>D</a:t>
            </a:r>
          </a:p>
        </p:txBody>
      </p:sp>
      <p:sp>
        <p:nvSpPr>
          <p:cNvPr id="21" name="TextBox 20">
            <a:extLst>
              <a:ext uri="{FF2B5EF4-FFF2-40B4-BE49-F238E27FC236}">
                <a16:creationId xmlns:a16="http://schemas.microsoft.com/office/drawing/2014/main" id="{6635C5E2-7922-8E73-91FC-A90699BC1621}"/>
              </a:ext>
            </a:extLst>
          </p:cNvPr>
          <p:cNvSpPr txBox="1"/>
          <p:nvPr/>
        </p:nvSpPr>
        <p:spPr>
          <a:xfrm>
            <a:off x="5896126" y="604603"/>
            <a:ext cx="351378" cy="369332"/>
          </a:xfrm>
          <a:prstGeom prst="rect">
            <a:avLst/>
          </a:prstGeom>
          <a:noFill/>
        </p:spPr>
        <p:txBody>
          <a:bodyPr wrap="none" rtlCol="0">
            <a:spAutoFit/>
          </a:bodyPr>
          <a:lstStyle/>
          <a:p>
            <a:r>
              <a:rPr lang="en-US">
                <a:solidFill>
                  <a:schemeClr val="bg1"/>
                </a:solidFill>
              </a:rPr>
              <a:t>R</a:t>
            </a:r>
          </a:p>
        </p:txBody>
      </p:sp>
      <p:pic>
        <p:nvPicPr>
          <p:cNvPr id="28" name="Picture 27" descr="Text&#10;&#10;Description automatically generated">
            <a:extLst>
              <a:ext uri="{FF2B5EF4-FFF2-40B4-BE49-F238E27FC236}">
                <a16:creationId xmlns:a16="http://schemas.microsoft.com/office/drawing/2014/main" id="{72AF7FD3-8AE2-3C70-9A75-69CF680DA6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0478" y="312993"/>
            <a:ext cx="2960925" cy="3874274"/>
          </a:xfrm>
          <a:prstGeom prst="rect">
            <a:avLst/>
          </a:prstGeom>
        </p:spPr>
      </p:pic>
      <p:sp>
        <p:nvSpPr>
          <p:cNvPr id="24" name="TextBox 23">
            <a:extLst>
              <a:ext uri="{FF2B5EF4-FFF2-40B4-BE49-F238E27FC236}">
                <a16:creationId xmlns:a16="http://schemas.microsoft.com/office/drawing/2014/main" id="{707DD05A-E272-5690-6603-3E55338F042E}"/>
              </a:ext>
            </a:extLst>
          </p:cNvPr>
          <p:cNvSpPr txBox="1"/>
          <p:nvPr/>
        </p:nvSpPr>
        <p:spPr>
          <a:xfrm>
            <a:off x="8470294" y="781323"/>
            <a:ext cx="595035" cy="369332"/>
          </a:xfrm>
          <a:prstGeom prst="rect">
            <a:avLst/>
          </a:prstGeom>
          <a:noFill/>
        </p:spPr>
        <p:txBody>
          <a:bodyPr wrap="none" rtlCol="0">
            <a:spAutoFit/>
          </a:bodyPr>
          <a:lstStyle/>
          <a:p>
            <a:r>
              <a:rPr lang="en-US">
                <a:solidFill>
                  <a:srgbClr val="00B0F0"/>
                </a:solidFill>
              </a:rPr>
              <a:t>Rec</a:t>
            </a:r>
          </a:p>
        </p:txBody>
      </p:sp>
      <p:cxnSp>
        <p:nvCxnSpPr>
          <p:cNvPr id="29" name="Straight Connector 28">
            <a:extLst>
              <a:ext uri="{FF2B5EF4-FFF2-40B4-BE49-F238E27FC236}">
                <a16:creationId xmlns:a16="http://schemas.microsoft.com/office/drawing/2014/main" id="{1F21CBDF-A44B-62F6-907E-31AE7F11EB58}"/>
              </a:ext>
            </a:extLst>
          </p:cNvPr>
          <p:cNvCxnSpPr>
            <a:cxnSpLocks/>
          </p:cNvCxnSpPr>
          <p:nvPr/>
        </p:nvCxnSpPr>
        <p:spPr>
          <a:xfrm>
            <a:off x="6606942" y="665886"/>
            <a:ext cx="1193998"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12F1FFD6-7591-F220-B9E3-A01EFE60FA7F}"/>
              </a:ext>
            </a:extLst>
          </p:cNvPr>
          <p:cNvCxnSpPr>
            <a:cxnSpLocks/>
          </p:cNvCxnSpPr>
          <p:nvPr/>
        </p:nvCxnSpPr>
        <p:spPr>
          <a:xfrm>
            <a:off x="6320478" y="2078565"/>
            <a:ext cx="1193998"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31" name="Left Brace 30">
            <a:extLst>
              <a:ext uri="{FF2B5EF4-FFF2-40B4-BE49-F238E27FC236}">
                <a16:creationId xmlns:a16="http://schemas.microsoft.com/office/drawing/2014/main" id="{45031EDD-532C-132C-C064-4E6AA6F19F28}"/>
              </a:ext>
            </a:extLst>
          </p:cNvPr>
          <p:cNvSpPr/>
          <p:nvPr/>
        </p:nvSpPr>
        <p:spPr>
          <a:xfrm>
            <a:off x="6468884" y="2344991"/>
            <a:ext cx="107703" cy="472348"/>
          </a:xfrm>
          <a:prstGeom prst="leftBrace">
            <a:avLst/>
          </a:prstGeom>
          <a:ln w="19050">
            <a:solidFill>
              <a:srgbClr val="D09D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2" name="Left Brace 31">
            <a:extLst>
              <a:ext uri="{FF2B5EF4-FFF2-40B4-BE49-F238E27FC236}">
                <a16:creationId xmlns:a16="http://schemas.microsoft.com/office/drawing/2014/main" id="{516F6529-57ED-D1CE-70E4-E97714BD77B1}"/>
              </a:ext>
            </a:extLst>
          </p:cNvPr>
          <p:cNvSpPr/>
          <p:nvPr/>
        </p:nvSpPr>
        <p:spPr>
          <a:xfrm>
            <a:off x="6320478" y="3335374"/>
            <a:ext cx="103081" cy="73113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39899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803D467-F66C-CBB5-2CA6-963B9006331F}"/>
              </a:ext>
            </a:extLst>
          </p:cNvPr>
          <p:cNvPicPr>
            <a:picLocks noChangeAspect="1"/>
          </p:cNvPicPr>
          <p:nvPr/>
        </p:nvPicPr>
        <p:blipFill>
          <a:blip r:embed="rId3"/>
          <a:stretch>
            <a:fillRect/>
          </a:stretch>
        </p:blipFill>
        <p:spPr>
          <a:xfrm>
            <a:off x="5695951" y="2684727"/>
            <a:ext cx="3334894" cy="2400664"/>
          </a:xfrm>
          <a:prstGeom prst="rect">
            <a:avLst/>
          </a:prstGeom>
        </p:spPr>
      </p:pic>
      <p:pic>
        <p:nvPicPr>
          <p:cNvPr id="7" name="Picture 6">
            <a:extLst>
              <a:ext uri="{FF2B5EF4-FFF2-40B4-BE49-F238E27FC236}">
                <a16:creationId xmlns:a16="http://schemas.microsoft.com/office/drawing/2014/main" id="{BD548F77-7875-A25C-C980-4479D3AC06AC}"/>
              </a:ext>
            </a:extLst>
          </p:cNvPr>
          <p:cNvPicPr>
            <a:picLocks noChangeAspect="1"/>
          </p:cNvPicPr>
          <p:nvPr/>
        </p:nvPicPr>
        <p:blipFill rotWithShape="1">
          <a:blip r:embed="rId4"/>
          <a:srcRect t="1406"/>
          <a:stretch/>
        </p:blipFill>
        <p:spPr>
          <a:xfrm>
            <a:off x="113155" y="365951"/>
            <a:ext cx="2724983" cy="2326174"/>
          </a:xfrm>
          <a:prstGeom prst="rect">
            <a:avLst/>
          </a:prstGeom>
        </p:spPr>
      </p:pic>
      <p:pic>
        <p:nvPicPr>
          <p:cNvPr id="9" name="Picture 8">
            <a:extLst>
              <a:ext uri="{FF2B5EF4-FFF2-40B4-BE49-F238E27FC236}">
                <a16:creationId xmlns:a16="http://schemas.microsoft.com/office/drawing/2014/main" id="{76517845-A056-01E3-0D6C-E45F3C0AF287}"/>
              </a:ext>
            </a:extLst>
          </p:cNvPr>
          <p:cNvPicPr>
            <a:picLocks noChangeAspect="1"/>
          </p:cNvPicPr>
          <p:nvPr/>
        </p:nvPicPr>
        <p:blipFill>
          <a:blip r:embed="rId5"/>
          <a:stretch>
            <a:fillRect/>
          </a:stretch>
        </p:blipFill>
        <p:spPr>
          <a:xfrm>
            <a:off x="2758187" y="289290"/>
            <a:ext cx="2443397" cy="2339123"/>
          </a:xfrm>
          <a:prstGeom prst="rect">
            <a:avLst/>
          </a:prstGeom>
        </p:spPr>
      </p:pic>
      <p:pic>
        <p:nvPicPr>
          <p:cNvPr id="11" name="Picture 10">
            <a:extLst>
              <a:ext uri="{FF2B5EF4-FFF2-40B4-BE49-F238E27FC236}">
                <a16:creationId xmlns:a16="http://schemas.microsoft.com/office/drawing/2014/main" id="{C513E760-C40D-3A0A-8928-02AEA25F8EEA}"/>
              </a:ext>
            </a:extLst>
          </p:cNvPr>
          <p:cNvPicPr>
            <a:picLocks noChangeAspect="1"/>
          </p:cNvPicPr>
          <p:nvPr/>
        </p:nvPicPr>
        <p:blipFill>
          <a:blip r:embed="rId6"/>
          <a:stretch>
            <a:fillRect/>
          </a:stretch>
        </p:blipFill>
        <p:spPr>
          <a:xfrm>
            <a:off x="5606567" y="283230"/>
            <a:ext cx="2588977" cy="2117435"/>
          </a:xfrm>
          <a:prstGeom prst="rect">
            <a:avLst/>
          </a:prstGeom>
        </p:spPr>
      </p:pic>
      <p:pic>
        <p:nvPicPr>
          <p:cNvPr id="13" name="Picture 12">
            <a:extLst>
              <a:ext uri="{FF2B5EF4-FFF2-40B4-BE49-F238E27FC236}">
                <a16:creationId xmlns:a16="http://schemas.microsoft.com/office/drawing/2014/main" id="{8A116D5D-92E6-F163-462C-ED9DFAD5EA9B}"/>
              </a:ext>
            </a:extLst>
          </p:cNvPr>
          <p:cNvPicPr>
            <a:picLocks noChangeAspect="1"/>
          </p:cNvPicPr>
          <p:nvPr/>
        </p:nvPicPr>
        <p:blipFill>
          <a:blip r:embed="rId7"/>
          <a:stretch>
            <a:fillRect/>
          </a:stretch>
        </p:blipFill>
        <p:spPr>
          <a:xfrm>
            <a:off x="961245" y="2636870"/>
            <a:ext cx="2358084" cy="2334909"/>
          </a:xfrm>
          <a:prstGeom prst="rect">
            <a:avLst/>
          </a:prstGeom>
        </p:spPr>
      </p:pic>
      <p:pic>
        <p:nvPicPr>
          <p:cNvPr id="15" name="Picture 14">
            <a:extLst>
              <a:ext uri="{FF2B5EF4-FFF2-40B4-BE49-F238E27FC236}">
                <a16:creationId xmlns:a16="http://schemas.microsoft.com/office/drawing/2014/main" id="{2D978774-40D8-E727-F130-420A64E1D860}"/>
              </a:ext>
            </a:extLst>
          </p:cNvPr>
          <p:cNvPicPr>
            <a:picLocks noChangeAspect="1"/>
          </p:cNvPicPr>
          <p:nvPr/>
        </p:nvPicPr>
        <p:blipFill>
          <a:blip r:embed="rId8"/>
          <a:stretch>
            <a:fillRect/>
          </a:stretch>
        </p:blipFill>
        <p:spPr>
          <a:xfrm>
            <a:off x="3206928" y="2694557"/>
            <a:ext cx="2533546" cy="2283137"/>
          </a:xfrm>
          <a:prstGeom prst="rect">
            <a:avLst/>
          </a:prstGeom>
        </p:spPr>
      </p:pic>
      <p:sp>
        <p:nvSpPr>
          <p:cNvPr id="18" name="TextBox 17">
            <a:extLst>
              <a:ext uri="{FF2B5EF4-FFF2-40B4-BE49-F238E27FC236}">
                <a16:creationId xmlns:a16="http://schemas.microsoft.com/office/drawing/2014/main" id="{7061F06B-E4D1-4D5E-1E9B-6E977773A050}"/>
              </a:ext>
            </a:extLst>
          </p:cNvPr>
          <p:cNvSpPr txBox="1"/>
          <p:nvPr/>
        </p:nvSpPr>
        <p:spPr>
          <a:xfrm>
            <a:off x="1717736" y="181285"/>
            <a:ext cx="845103" cy="338554"/>
          </a:xfrm>
          <a:prstGeom prst="rect">
            <a:avLst/>
          </a:prstGeom>
          <a:noFill/>
        </p:spPr>
        <p:txBody>
          <a:bodyPr wrap="none" rtlCol="0">
            <a:spAutoFit/>
          </a:bodyPr>
          <a:lstStyle/>
          <a:p>
            <a:r>
              <a:rPr lang="en-US" sz="1600" b="1"/>
              <a:t>Cerner</a:t>
            </a:r>
          </a:p>
        </p:txBody>
      </p:sp>
      <p:sp>
        <p:nvSpPr>
          <p:cNvPr id="19" name="TextBox 18">
            <a:extLst>
              <a:ext uri="{FF2B5EF4-FFF2-40B4-BE49-F238E27FC236}">
                <a16:creationId xmlns:a16="http://schemas.microsoft.com/office/drawing/2014/main" id="{33596BD6-C35F-CB90-F693-9690CC54706B}"/>
              </a:ext>
            </a:extLst>
          </p:cNvPr>
          <p:cNvSpPr txBox="1"/>
          <p:nvPr/>
        </p:nvSpPr>
        <p:spPr>
          <a:xfrm>
            <a:off x="5130335" y="181285"/>
            <a:ext cx="479618" cy="338554"/>
          </a:xfrm>
          <a:prstGeom prst="rect">
            <a:avLst/>
          </a:prstGeom>
          <a:noFill/>
        </p:spPr>
        <p:txBody>
          <a:bodyPr wrap="none" rtlCol="0">
            <a:spAutoFit/>
          </a:bodyPr>
          <a:lstStyle/>
          <a:p>
            <a:r>
              <a:rPr lang="en-US" sz="1600" b="1"/>
              <a:t>DH</a:t>
            </a:r>
          </a:p>
        </p:txBody>
      </p:sp>
      <p:sp>
        <p:nvSpPr>
          <p:cNvPr id="20" name="TextBox 19">
            <a:extLst>
              <a:ext uri="{FF2B5EF4-FFF2-40B4-BE49-F238E27FC236}">
                <a16:creationId xmlns:a16="http://schemas.microsoft.com/office/drawing/2014/main" id="{2910EABA-FD48-44F8-F438-83F7E94BC5E3}"/>
              </a:ext>
            </a:extLst>
          </p:cNvPr>
          <p:cNvSpPr txBox="1"/>
          <p:nvPr/>
        </p:nvSpPr>
        <p:spPr>
          <a:xfrm>
            <a:off x="7747676" y="181285"/>
            <a:ext cx="891591" cy="338554"/>
          </a:xfrm>
          <a:prstGeom prst="rect">
            <a:avLst/>
          </a:prstGeom>
          <a:noFill/>
        </p:spPr>
        <p:txBody>
          <a:bodyPr wrap="none" rtlCol="0">
            <a:spAutoFit/>
          </a:bodyPr>
          <a:lstStyle/>
          <a:p>
            <a:r>
              <a:rPr lang="en-US" sz="1600" b="1"/>
              <a:t>Google</a:t>
            </a:r>
          </a:p>
        </p:txBody>
      </p:sp>
      <p:sp>
        <p:nvSpPr>
          <p:cNvPr id="21" name="TextBox 20">
            <a:extLst>
              <a:ext uri="{FF2B5EF4-FFF2-40B4-BE49-F238E27FC236}">
                <a16:creationId xmlns:a16="http://schemas.microsoft.com/office/drawing/2014/main" id="{EB627BB7-530E-A72A-23D5-78997514E481}"/>
              </a:ext>
            </a:extLst>
          </p:cNvPr>
          <p:cNvSpPr txBox="1"/>
          <p:nvPr/>
        </p:nvSpPr>
        <p:spPr>
          <a:xfrm>
            <a:off x="2545131" y="2656030"/>
            <a:ext cx="697627" cy="338554"/>
          </a:xfrm>
          <a:prstGeom prst="rect">
            <a:avLst/>
          </a:prstGeom>
          <a:noFill/>
        </p:spPr>
        <p:txBody>
          <a:bodyPr wrap="none" rtlCol="0">
            <a:spAutoFit/>
          </a:bodyPr>
          <a:lstStyle/>
          <a:p>
            <a:r>
              <a:rPr lang="en-US" sz="1600" b="1"/>
              <a:t>MDIX</a:t>
            </a:r>
          </a:p>
        </p:txBody>
      </p:sp>
      <p:sp>
        <p:nvSpPr>
          <p:cNvPr id="22" name="TextBox 21">
            <a:extLst>
              <a:ext uri="{FF2B5EF4-FFF2-40B4-BE49-F238E27FC236}">
                <a16:creationId xmlns:a16="http://schemas.microsoft.com/office/drawing/2014/main" id="{1F5FAF34-BB92-1164-A150-A7EEAA3AA5EC}"/>
              </a:ext>
            </a:extLst>
          </p:cNvPr>
          <p:cNvSpPr txBox="1"/>
          <p:nvPr/>
        </p:nvSpPr>
        <p:spPr>
          <a:xfrm>
            <a:off x="4930637" y="2743198"/>
            <a:ext cx="809837" cy="338554"/>
          </a:xfrm>
          <a:prstGeom prst="rect">
            <a:avLst/>
          </a:prstGeom>
          <a:noFill/>
        </p:spPr>
        <p:txBody>
          <a:bodyPr wrap="none" rtlCol="0">
            <a:spAutoFit/>
          </a:bodyPr>
          <a:lstStyle/>
          <a:p>
            <a:r>
              <a:rPr lang="en-US" sz="1600" b="1"/>
              <a:t>Redox</a:t>
            </a:r>
          </a:p>
        </p:txBody>
      </p:sp>
      <p:sp>
        <p:nvSpPr>
          <p:cNvPr id="23" name="TextBox 22">
            <a:extLst>
              <a:ext uri="{FF2B5EF4-FFF2-40B4-BE49-F238E27FC236}">
                <a16:creationId xmlns:a16="http://schemas.microsoft.com/office/drawing/2014/main" id="{3AF79FE8-9B44-A763-FCB2-75EC7A70093B}"/>
              </a:ext>
            </a:extLst>
          </p:cNvPr>
          <p:cNvSpPr txBox="1"/>
          <p:nvPr/>
        </p:nvSpPr>
        <p:spPr>
          <a:xfrm>
            <a:off x="7658157" y="2768322"/>
            <a:ext cx="1563248" cy="338554"/>
          </a:xfrm>
          <a:prstGeom prst="rect">
            <a:avLst/>
          </a:prstGeom>
          <a:noFill/>
        </p:spPr>
        <p:txBody>
          <a:bodyPr wrap="none" rtlCol="0">
            <a:spAutoFit/>
          </a:bodyPr>
          <a:lstStyle/>
          <a:p>
            <a:r>
              <a:rPr lang="en-US" sz="1600" b="1">
                <a:solidFill>
                  <a:srgbClr val="C00000"/>
                </a:solidFill>
              </a:rPr>
              <a:t>Rec in JSONC</a:t>
            </a:r>
          </a:p>
        </p:txBody>
      </p:sp>
      <p:cxnSp>
        <p:nvCxnSpPr>
          <p:cNvPr id="29" name="Straight Connector 28">
            <a:extLst>
              <a:ext uri="{FF2B5EF4-FFF2-40B4-BE49-F238E27FC236}">
                <a16:creationId xmlns:a16="http://schemas.microsoft.com/office/drawing/2014/main" id="{98BD32A3-7F39-54A4-6449-590F5782A7C7}"/>
              </a:ext>
            </a:extLst>
          </p:cNvPr>
          <p:cNvCxnSpPr>
            <a:cxnSpLocks/>
          </p:cNvCxnSpPr>
          <p:nvPr/>
        </p:nvCxnSpPr>
        <p:spPr>
          <a:xfrm>
            <a:off x="5740474" y="2768322"/>
            <a:ext cx="322864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B2BB7C10-5ECE-A225-3F09-1F757DB819BE}"/>
              </a:ext>
            </a:extLst>
          </p:cNvPr>
          <p:cNvCxnSpPr>
            <a:cxnSpLocks/>
          </p:cNvCxnSpPr>
          <p:nvPr/>
        </p:nvCxnSpPr>
        <p:spPr>
          <a:xfrm>
            <a:off x="3206928" y="2768322"/>
            <a:ext cx="1876893"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00782BE7-E1E4-ECCA-B9A8-D45D690D6593}"/>
              </a:ext>
            </a:extLst>
          </p:cNvPr>
          <p:cNvCxnSpPr>
            <a:cxnSpLocks/>
          </p:cNvCxnSpPr>
          <p:nvPr/>
        </p:nvCxnSpPr>
        <p:spPr>
          <a:xfrm flipV="1">
            <a:off x="907224" y="2711659"/>
            <a:ext cx="1535075" cy="939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C8EE722D-3BD6-760C-BEF3-0902D8EF826B}"/>
              </a:ext>
            </a:extLst>
          </p:cNvPr>
          <p:cNvCxnSpPr>
            <a:cxnSpLocks/>
          </p:cNvCxnSpPr>
          <p:nvPr/>
        </p:nvCxnSpPr>
        <p:spPr>
          <a:xfrm>
            <a:off x="2758187" y="365951"/>
            <a:ext cx="2245683"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E088CDA5-1039-5642-E25C-C96FC1B9C450}"/>
              </a:ext>
            </a:extLst>
          </p:cNvPr>
          <p:cNvCxnSpPr>
            <a:cxnSpLocks/>
          </p:cNvCxnSpPr>
          <p:nvPr/>
        </p:nvCxnSpPr>
        <p:spPr>
          <a:xfrm>
            <a:off x="5606567" y="519839"/>
            <a:ext cx="2245683" cy="0"/>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ECE51074-6019-AE79-08F3-D147B37D5F62}"/>
              </a:ext>
            </a:extLst>
          </p:cNvPr>
          <p:cNvCxnSpPr>
            <a:cxnSpLocks/>
          </p:cNvCxnSpPr>
          <p:nvPr/>
        </p:nvCxnSpPr>
        <p:spPr>
          <a:xfrm>
            <a:off x="5740474" y="3066899"/>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B6DC186-617F-07BC-64A5-28A23C945089}"/>
              </a:ext>
            </a:extLst>
          </p:cNvPr>
          <p:cNvCxnSpPr>
            <a:cxnSpLocks/>
          </p:cNvCxnSpPr>
          <p:nvPr/>
        </p:nvCxnSpPr>
        <p:spPr>
          <a:xfrm>
            <a:off x="910576" y="3221798"/>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1E8C72DB-6D08-ED26-F959-5715C730CF96}"/>
              </a:ext>
            </a:extLst>
          </p:cNvPr>
          <p:cNvCxnSpPr>
            <a:cxnSpLocks/>
          </p:cNvCxnSpPr>
          <p:nvPr/>
        </p:nvCxnSpPr>
        <p:spPr>
          <a:xfrm>
            <a:off x="241016" y="617417"/>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2CEAF8C4-EEA1-E240-509A-4229E8494169}"/>
              </a:ext>
            </a:extLst>
          </p:cNvPr>
          <p:cNvCxnSpPr>
            <a:cxnSpLocks/>
          </p:cNvCxnSpPr>
          <p:nvPr/>
        </p:nvCxnSpPr>
        <p:spPr>
          <a:xfrm>
            <a:off x="2779430" y="577443"/>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6B0A3FE9-E676-4853-3990-80EC5E05D056}"/>
              </a:ext>
            </a:extLst>
          </p:cNvPr>
          <p:cNvCxnSpPr>
            <a:cxnSpLocks/>
          </p:cNvCxnSpPr>
          <p:nvPr/>
        </p:nvCxnSpPr>
        <p:spPr>
          <a:xfrm>
            <a:off x="5676234" y="817285"/>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56" name="Left Brace 55">
            <a:extLst>
              <a:ext uri="{FF2B5EF4-FFF2-40B4-BE49-F238E27FC236}">
                <a16:creationId xmlns:a16="http://schemas.microsoft.com/office/drawing/2014/main" id="{8453B344-9042-4A1C-6C97-229CEF7C9829}"/>
              </a:ext>
            </a:extLst>
          </p:cNvPr>
          <p:cNvSpPr/>
          <p:nvPr/>
        </p:nvSpPr>
        <p:spPr>
          <a:xfrm>
            <a:off x="51361" y="1856695"/>
            <a:ext cx="130324" cy="771718"/>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Left Brace 60">
            <a:extLst>
              <a:ext uri="{FF2B5EF4-FFF2-40B4-BE49-F238E27FC236}">
                <a16:creationId xmlns:a16="http://schemas.microsoft.com/office/drawing/2014/main" id="{94DE1B08-D4B2-AD6E-4FE6-128167E93EE7}"/>
              </a:ext>
            </a:extLst>
          </p:cNvPr>
          <p:cNvSpPr/>
          <p:nvPr/>
        </p:nvSpPr>
        <p:spPr>
          <a:xfrm>
            <a:off x="842062" y="3270671"/>
            <a:ext cx="119183" cy="69672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Left Brace 61">
            <a:extLst>
              <a:ext uri="{FF2B5EF4-FFF2-40B4-BE49-F238E27FC236}">
                <a16:creationId xmlns:a16="http://schemas.microsoft.com/office/drawing/2014/main" id="{AC9D5776-0D60-B5C6-3AF8-37B9ADD6EF4E}"/>
              </a:ext>
            </a:extLst>
          </p:cNvPr>
          <p:cNvSpPr/>
          <p:nvPr/>
        </p:nvSpPr>
        <p:spPr>
          <a:xfrm>
            <a:off x="2713053" y="1366577"/>
            <a:ext cx="90267" cy="38122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Left Brace 63">
            <a:extLst>
              <a:ext uri="{FF2B5EF4-FFF2-40B4-BE49-F238E27FC236}">
                <a16:creationId xmlns:a16="http://schemas.microsoft.com/office/drawing/2014/main" id="{DA215B74-FCA9-2445-699D-43D7ACC60B9B}"/>
              </a:ext>
            </a:extLst>
          </p:cNvPr>
          <p:cNvSpPr/>
          <p:nvPr/>
        </p:nvSpPr>
        <p:spPr>
          <a:xfrm>
            <a:off x="3125199" y="2937599"/>
            <a:ext cx="90267" cy="38122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Left Brace 64">
            <a:extLst>
              <a:ext uri="{FF2B5EF4-FFF2-40B4-BE49-F238E27FC236}">
                <a16:creationId xmlns:a16="http://schemas.microsoft.com/office/drawing/2014/main" id="{8C9B58DA-BD24-51EA-B6BC-92286C2AEDE8}"/>
              </a:ext>
            </a:extLst>
          </p:cNvPr>
          <p:cNvSpPr/>
          <p:nvPr/>
        </p:nvSpPr>
        <p:spPr>
          <a:xfrm>
            <a:off x="5476242" y="866930"/>
            <a:ext cx="172769" cy="657068"/>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e 65">
            <a:extLst>
              <a:ext uri="{FF2B5EF4-FFF2-40B4-BE49-F238E27FC236}">
                <a16:creationId xmlns:a16="http://schemas.microsoft.com/office/drawing/2014/main" id="{C99E41A4-0B13-AEC4-D3BA-C767E33B6729}"/>
              </a:ext>
            </a:extLst>
          </p:cNvPr>
          <p:cNvSpPr/>
          <p:nvPr/>
        </p:nvSpPr>
        <p:spPr>
          <a:xfrm>
            <a:off x="5649012" y="3130348"/>
            <a:ext cx="119183" cy="69672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Left Brace 66">
            <a:extLst>
              <a:ext uri="{FF2B5EF4-FFF2-40B4-BE49-F238E27FC236}">
                <a16:creationId xmlns:a16="http://schemas.microsoft.com/office/drawing/2014/main" id="{52964D59-C4F4-E67A-2D29-EEFFF09108C5}"/>
              </a:ext>
            </a:extLst>
          </p:cNvPr>
          <p:cNvSpPr/>
          <p:nvPr/>
        </p:nvSpPr>
        <p:spPr>
          <a:xfrm>
            <a:off x="5651540" y="4079614"/>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0" name="Left Brace 69">
            <a:extLst>
              <a:ext uri="{FF2B5EF4-FFF2-40B4-BE49-F238E27FC236}">
                <a16:creationId xmlns:a16="http://schemas.microsoft.com/office/drawing/2014/main" id="{75E0B3C1-7D29-EB67-A0F8-A6B3E8098F05}"/>
              </a:ext>
            </a:extLst>
          </p:cNvPr>
          <p:cNvSpPr/>
          <p:nvPr/>
        </p:nvSpPr>
        <p:spPr>
          <a:xfrm>
            <a:off x="3115898" y="3401648"/>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3" name="Left Brace 72">
            <a:extLst>
              <a:ext uri="{FF2B5EF4-FFF2-40B4-BE49-F238E27FC236}">
                <a16:creationId xmlns:a16="http://schemas.microsoft.com/office/drawing/2014/main" id="{0C011628-760C-40C6-11E5-0256374A09DB}"/>
              </a:ext>
            </a:extLst>
          </p:cNvPr>
          <p:cNvSpPr/>
          <p:nvPr/>
        </p:nvSpPr>
        <p:spPr>
          <a:xfrm>
            <a:off x="2696017" y="1842012"/>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4" name="Left Brace 73">
            <a:extLst>
              <a:ext uri="{FF2B5EF4-FFF2-40B4-BE49-F238E27FC236}">
                <a16:creationId xmlns:a16="http://schemas.microsoft.com/office/drawing/2014/main" id="{DD2AB93D-4F9B-DE27-6D78-29466276F810}"/>
              </a:ext>
            </a:extLst>
          </p:cNvPr>
          <p:cNvSpPr/>
          <p:nvPr/>
        </p:nvSpPr>
        <p:spPr>
          <a:xfrm>
            <a:off x="842061" y="4029801"/>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5" name="Left Brace 74">
            <a:extLst>
              <a:ext uri="{FF2B5EF4-FFF2-40B4-BE49-F238E27FC236}">
                <a16:creationId xmlns:a16="http://schemas.microsoft.com/office/drawing/2014/main" id="{A2C7B391-81C6-574B-AF74-81B84A7ED736}"/>
              </a:ext>
            </a:extLst>
          </p:cNvPr>
          <p:cNvSpPr/>
          <p:nvPr/>
        </p:nvSpPr>
        <p:spPr>
          <a:xfrm>
            <a:off x="5529828" y="1623203"/>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6" name="Left Brace 75">
            <a:extLst>
              <a:ext uri="{FF2B5EF4-FFF2-40B4-BE49-F238E27FC236}">
                <a16:creationId xmlns:a16="http://schemas.microsoft.com/office/drawing/2014/main" id="{257E07E3-6DCB-CA31-53F9-4421AEF98806}"/>
              </a:ext>
            </a:extLst>
          </p:cNvPr>
          <p:cNvSpPr/>
          <p:nvPr/>
        </p:nvSpPr>
        <p:spPr>
          <a:xfrm>
            <a:off x="5651540" y="4784362"/>
            <a:ext cx="116655" cy="310859"/>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7" name="Left Brace 76">
            <a:extLst>
              <a:ext uri="{FF2B5EF4-FFF2-40B4-BE49-F238E27FC236}">
                <a16:creationId xmlns:a16="http://schemas.microsoft.com/office/drawing/2014/main" id="{668AF2CE-6DA5-347E-EEB7-C5893E7086C5}"/>
              </a:ext>
            </a:extLst>
          </p:cNvPr>
          <p:cNvSpPr/>
          <p:nvPr/>
        </p:nvSpPr>
        <p:spPr>
          <a:xfrm>
            <a:off x="3125199" y="4759378"/>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80" name="Left Brace 79">
            <a:extLst>
              <a:ext uri="{FF2B5EF4-FFF2-40B4-BE49-F238E27FC236}">
                <a16:creationId xmlns:a16="http://schemas.microsoft.com/office/drawing/2014/main" id="{AE815600-AF20-7B7F-5BA4-83DDABD631CD}"/>
              </a:ext>
            </a:extLst>
          </p:cNvPr>
          <p:cNvSpPr/>
          <p:nvPr/>
        </p:nvSpPr>
        <p:spPr>
          <a:xfrm>
            <a:off x="875975" y="4759378"/>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81" name="Left Brace 80">
            <a:extLst>
              <a:ext uri="{FF2B5EF4-FFF2-40B4-BE49-F238E27FC236}">
                <a16:creationId xmlns:a16="http://schemas.microsoft.com/office/drawing/2014/main" id="{D4212956-1B2E-E346-C594-C348BE5C658C}"/>
              </a:ext>
            </a:extLst>
          </p:cNvPr>
          <p:cNvSpPr/>
          <p:nvPr/>
        </p:nvSpPr>
        <p:spPr>
          <a:xfrm>
            <a:off x="5553238" y="2174138"/>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82" name="Left Brace 81">
            <a:extLst>
              <a:ext uri="{FF2B5EF4-FFF2-40B4-BE49-F238E27FC236}">
                <a16:creationId xmlns:a16="http://schemas.microsoft.com/office/drawing/2014/main" id="{A4C2A324-8708-AC91-DBAA-ED6578FE1D4A}"/>
              </a:ext>
            </a:extLst>
          </p:cNvPr>
          <p:cNvSpPr/>
          <p:nvPr/>
        </p:nvSpPr>
        <p:spPr>
          <a:xfrm>
            <a:off x="2713052" y="2414442"/>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83" name="Straight Connector 82">
            <a:extLst>
              <a:ext uri="{FF2B5EF4-FFF2-40B4-BE49-F238E27FC236}">
                <a16:creationId xmlns:a16="http://schemas.microsoft.com/office/drawing/2014/main" id="{D3183CA1-B7B9-5CC7-4442-49A30611630E}"/>
              </a:ext>
            </a:extLst>
          </p:cNvPr>
          <p:cNvCxnSpPr>
            <a:cxnSpLocks/>
          </p:cNvCxnSpPr>
          <p:nvPr/>
        </p:nvCxnSpPr>
        <p:spPr>
          <a:xfrm>
            <a:off x="5651540" y="751055"/>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4" name="Straight Connector 83">
            <a:extLst>
              <a:ext uri="{FF2B5EF4-FFF2-40B4-BE49-F238E27FC236}">
                <a16:creationId xmlns:a16="http://schemas.microsoft.com/office/drawing/2014/main" id="{A974E2B1-6619-01B7-92A5-C6A63FC90749}"/>
              </a:ext>
            </a:extLst>
          </p:cNvPr>
          <p:cNvCxnSpPr>
            <a:cxnSpLocks/>
          </p:cNvCxnSpPr>
          <p:nvPr/>
        </p:nvCxnSpPr>
        <p:spPr>
          <a:xfrm>
            <a:off x="2779430" y="509845"/>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5" name="Straight Connector 84">
            <a:extLst>
              <a:ext uri="{FF2B5EF4-FFF2-40B4-BE49-F238E27FC236}">
                <a16:creationId xmlns:a16="http://schemas.microsoft.com/office/drawing/2014/main" id="{7B5EBD5D-5C00-4D12-51ED-CE9BF3F4E046}"/>
              </a:ext>
            </a:extLst>
          </p:cNvPr>
          <p:cNvCxnSpPr>
            <a:cxnSpLocks/>
          </p:cNvCxnSpPr>
          <p:nvPr/>
        </p:nvCxnSpPr>
        <p:spPr>
          <a:xfrm>
            <a:off x="154084" y="509845"/>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8F4FD01A-7DF2-C203-1F19-8761F4A5F76B}"/>
              </a:ext>
            </a:extLst>
          </p:cNvPr>
          <p:cNvCxnSpPr>
            <a:cxnSpLocks/>
          </p:cNvCxnSpPr>
          <p:nvPr/>
        </p:nvCxnSpPr>
        <p:spPr>
          <a:xfrm>
            <a:off x="875975" y="3148198"/>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651ECA27-14EE-02FA-E52B-EADC0CF4DD4E}"/>
              </a:ext>
            </a:extLst>
          </p:cNvPr>
          <p:cNvCxnSpPr>
            <a:cxnSpLocks/>
          </p:cNvCxnSpPr>
          <p:nvPr/>
        </p:nvCxnSpPr>
        <p:spPr>
          <a:xfrm>
            <a:off x="3215466" y="2912475"/>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688D74B7-6C7A-5AD5-A72E-D6E96DA62269}"/>
              </a:ext>
            </a:extLst>
          </p:cNvPr>
          <p:cNvCxnSpPr>
            <a:cxnSpLocks/>
          </p:cNvCxnSpPr>
          <p:nvPr/>
        </p:nvCxnSpPr>
        <p:spPr>
          <a:xfrm>
            <a:off x="5695951" y="2979593"/>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89467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ABCB5F9E-D3FB-39E2-4B5F-5D4898014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926" y="634565"/>
            <a:ext cx="3629025" cy="2374783"/>
          </a:xfrm>
          <a:prstGeom prst="rect">
            <a:avLst/>
          </a:prstGeom>
        </p:spPr>
      </p:pic>
      <p:pic>
        <p:nvPicPr>
          <p:cNvPr id="31" name="Picture 30" descr="Text&#10;&#10;Description automatically generated">
            <a:extLst>
              <a:ext uri="{FF2B5EF4-FFF2-40B4-BE49-F238E27FC236}">
                <a16:creationId xmlns:a16="http://schemas.microsoft.com/office/drawing/2014/main" id="{54F1900F-A979-E31B-DDBD-226FE7FFE0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2528" y="1322668"/>
            <a:ext cx="3369143" cy="2770011"/>
          </a:xfrm>
          <a:prstGeom prst="rect">
            <a:avLst/>
          </a:prstGeom>
        </p:spPr>
      </p:pic>
      <p:pic>
        <p:nvPicPr>
          <p:cNvPr id="5" name="Picture 4" descr="Text&#10;&#10;Description automatically generated">
            <a:extLst>
              <a:ext uri="{FF2B5EF4-FFF2-40B4-BE49-F238E27FC236}">
                <a16:creationId xmlns:a16="http://schemas.microsoft.com/office/drawing/2014/main" id="{A51E2649-1F18-2C0E-1E1D-AC40D521C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330" y="208025"/>
            <a:ext cx="2740030" cy="3123324"/>
          </a:xfrm>
          <a:prstGeom prst="rect">
            <a:avLst/>
          </a:prstGeom>
        </p:spPr>
      </p:pic>
      <p:sp>
        <p:nvSpPr>
          <p:cNvPr id="7" name="Left Brace 6">
            <a:extLst>
              <a:ext uri="{FF2B5EF4-FFF2-40B4-BE49-F238E27FC236}">
                <a16:creationId xmlns:a16="http://schemas.microsoft.com/office/drawing/2014/main" id="{BF9A4BFB-9472-7885-4617-E54A5A589C5D}"/>
              </a:ext>
            </a:extLst>
          </p:cNvPr>
          <p:cNvSpPr/>
          <p:nvPr/>
        </p:nvSpPr>
        <p:spPr>
          <a:xfrm>
            <a:off x="58077" y="298588"/>
            <a:ext cx="112253" cy="2730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8" name="Left Brace 7">
            <a:extLst>
              <a:ext uri="{FF2B5EF4-FFF2-40B4-BE49-F238E27FC236}">
                <a16:creationId xmlns:a16="http://schemas.microsoft.com/office/drawing/2014/main" id="{FE0027E3-5378-597F-919F-EC9854CFFE74}"/>
              </a:ext>
            </a:extLst>
          </p:cNvPr>
          <p:cNvSpPr/>
          <p:nvPr/>
        </p:nvSpPr>
        <p:spPr>
          <a:xfrm>
            <a:off x="2931791" y="634565"/>
            <a:ext cx="107703" cy="47234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9" name="Straight Connector 8">
            <a:extLst>
              <a:ext uri="{FF2B5EF4-FFF2-40B4-BE49-F238E27FC236}">
                <a16:creationId xmlns:a16="http://schemas.microsoft.com/office/drawing/2014/main" id="{79ABA240-F96D-877E-1FB6-4664783C4C4F}"/>
              </a:ext>
            </a:extLst>
          </p:cNvPr>
          <p:cNvCxnSpPr>
            <a:cxnSpLocks/>
          </p:cNvCxnSpPr>
          <p:nvPr/>
        </p:nvCxnSpPr>
        <p:spPr>
          <a:xfrm>
            <a:off x="255841" y="762733"/>
            <a:ext cx="1193998"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4C82F35A-5BD1-BFF0-0E3C-1B20D6B14736}"/>
              </a:ext>
            </a:extLst>
          </p:cNvPr>
          <p:cNvCxnSpPr>
            <a:cxnSpLocks/>
          </p:cNvCxnSpPr>
          <p:nvPr/>
        </p:nvCxnSpPr>
        <p:spPr>
          <a:xfrm>
            <a:off x="3134226" y="1608860"/>
            <a:ext cx="1193998"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A2FE5747-7712-946B-9AE0-B7D25A4440C1}"/>
              </a:ext>
            </a:extLst>
          </p:cNvPr>
          <p:cNvCxnSpPr>
            <a:cxnSpLocks/>
          </p:cNvCxnSpPr>
          <p:nvPr/>
        </p:nvCxnSpPr>
        <p:spPr>
          <a:xfrm>
            <a:off x="255841" y="886555"/>
            <a:ext cx="1193998"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E9C1036A-DC7F-EF94-2D27-860D19A6F67B}"/>
              </a:ext>
            </a:extLst>
          </p:cNvPr>
          <p:cNvCxnSpPr>
            <a:cxnSpLocks/>
          </p:cNvCxnSpPr>
          <p:nvPr/>
        </p:nvCxnSpPr>
        <p:spPr>
          <a:xfrm>
            <a:off x="3134226" y="1732682"/>
            <a:ext cx="1193998"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13" name="Left Brace 12">
            <a:extLst>
              <a:ext uri="{FF2B5EF4-FFF2-40B4-BE49-F238E27FC236}">
                <a16:creationId xmlns:a16="http://schemas.microsoft.com/office/drawing/2014/main" id="{32FC37B3-21AF-B860-8506-79C2B3EDE1EB}"/>
              </a:ext>
            </a:extLst>
          </p:cNvPr>
          <p:cNvSpPr/>
          <p:nvPr/>
        </p:nvSpPr>
        <p:spPr>
          <a:xfrm>
            <a:off x="2931791" y="1821956"/>
            <a:ext cx="107703" cy="472348"/>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4" name="Left Brace 13">
            <a:extLst>
              <a:ext uri="{FF2B5EF4-FFF2-40B4-BE49-F238E27FC236}">
                <a16:creationId xmlns:a16="http://schemas.microsoft.com/office/drawing/2014/main" id="{476E5126-9AEC-BBE7-D701-3F5EEBFD5A2F}"/>
              </a:ext>
            </a:extLst>
          </p:cNvPr>
          <p:cNvSpPr/>
          <p:nvPr/>
        </p:nvSpPr>
        <p:spPr>
          <a:xfrm>
            <a:off x="42329" y="1000857"/>
            <a:ext cx="112253" cy="1407749"/>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5" name="Left Brace 14">
            <a:extLst>
              <a:ext uri="{FF2B5EF4-FFF2-40B4-BE49-F238E27FC236}">
                <a16:creationId xmlns:a16="http://schemas.microsoft.com/office/drawing/2014/main" id="{D6056139-9F19-B168-454A-201D9A28EC66}"/>
              </a:ext>
            </a:extLst>
          </p:cNvPr>
          <p:cNvSpPr/>
          <p:nvPr/>
        </p:nvSpPr>
        <p:spPr>
          <a:xfrm>
            <a:off x="58077" y="2897533"/>
            <a:ext cx="112253" cy="273083"/>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6" name="Left Brace 15">
            <a:extLst>
              <a:ext uri="{FF2B5EF4-FFF2-40B4-BE49-F238E27FC236}">
                <a16:creationId xmlns:a16="http://schemas.microsoft.com/office/drawing/2014/main" id="{73DD2D45-6965-45A8-B9A0-ACF0FA3596AA}"/>
              </a:ext>
            </a:extLst>
          </p:cNvPr>
          <p:cNvSpPr/>
          <p:nvPr/>
        </p:nvSpPr>
        <p:spPr>
          <a:xfrm>
            <a:off x="2931791" y="2471500"/>
            <a:ext cx="107703" cy="472348"/>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8" name="TextBox 17">
            <a:extLst>
              <a:ext uri="{FF2B5EF4-FFF2-40B4-BE49-F238E27FC236}">
                <a16:creationId xmlns:a16="http://schemas.microsoft.com/office/drawing/2014/main" id="{1078CA64-BD54-7E75-2E4B-49E755DEBED2}"/>
              </a:ext>
            </a:extLst>
          </p:cNvPr>
          <p:cNvSpPr txBox="1"/>
          <p:nvPr/>
        </p:nvSpPr>
        <p:spPr>
          <a:xfrm>
            <a:off x="2471110" y="553118"/>
            <a:ext cx="351378" cy="369332"/>
          </a:xfrm>
          <a:prstGeom prst="rect">
            <a:avLst/>
          </a:prstGeom>
          <a:noFill/>
        </p:spPr>
        <p:txBody>
          <a:bodyPr wrap="none" rtlCol="0">
            <a:spAutoFit/>
          </a:bodyPr>
          <a:lstStyle/>
          <a:p>
            <a:r>
              <a:rPr lang="en-US">
                <a:solidFill>
                  <a:schemeClr val="bg1"/>
                </a:solidFill>
              </a:rPr>
              <a:t>D</a:t>
            </a:r>
          </a:p>
        </p:txBody>
      </p:sp>
      <p:sp>
        <p:nvSpPr>
          <p:cNvPr id="19" name="TextBox 18">
            <a:extLst>
              <a:ext uri="{FF2B5EF4-FFF2-40B4-BE49-F238E27FC236}">
                <a16:creationId xmlns:a16="http://schemas.microsoft.com/office/drawing/2014/main" id="{E3B74E77-A68E-EE06-4397-55452E091222}"/>
              </a:ext>
            </a:extLst>
          </p:cNvPr>
          <p:cNvSpPr txBox="1"/>
          <p:nvPr/>
        </p:nvSpPr>
        <p:spPr>
          <a:xfrm>
            <a:off x="6338573" y="553118"/>
            <a:ext cx="351378" cy="369332"/>
          </a:xfrm>
          <a:prstGeom prst="rect">
            <a:avLst/>
          </a:prstGeom>
          <a:noFill/>
        </p:spPr>
        <p:txBody>
          <a:bodyPr wrap="none" rtlCol="0">
            <a:spAutoFit/>
          </a:bodyPr>
          <a:lstStyle/>
          <a:p>
            <a:r>
              <a:rPr lang="en-US">
                <a:solidFill>
                  <a:schemeClr val="bg1"/>
                </a:solidFill>
              </a:rPr>
              <a:t>R</a:t>
            </a:r>
          </a:p>
        </p:txBody>
      </p:sp>
      <p:sp>
        <p:nvSpPr>
          <p:cNvPr id="22" name="TextBox 21">
            <a:extLst>
              <a:ext uri="{FF2B5EF4-FFF2-40B4-BE49-F238E27FC236}">
                <a16:creationId xmlns:a16="http://schemas.microsoft.com/office/drawing/2014/main" id="{55DF669E-7A35-6A6C-F376-6F4E3B5E7060}"/>
              </a:ext>
            </a:extLst>
          </p:cNvPr>
          <p:cNvSpPr txBox="1"/>
          <p:nvPr/>
        </p:nvSpPr>
        <p:spPr>
          <a:xfrm>
            <a:off x="8548965" y="1424194"/>
            <a:ext cx="595035" cy="369332"/>
          </a:xfrm>
          <a:prstGeom prst="rect">
            <a:avLst/>
          </a:prstGeom>
          <a:noFill/>
        </p:spPr>
        <p:txBody>
          <a:bodyPr wrap="none" rtlCol="0">
            <a:spAutoFit/>
          </a:bodyPr>
          <a:lstStyle/>
          <a:p>
            <a:r>
              <a:rPr lang="en-US">
                <a:solidFill>
                  <a:srgbClr val="00B0F0"/>
                </a:solidFill>
              </a:rPr>
              <a:t>Rec</a:t>
            </a:r>
          </a:p>
        </p:txBody>
      </p:sp>
      <p:cxnSp>
        <p:nvCxnSpPr>
          <p:cNvPr id="29" name="Straight Connector 28">
            <a:extLst>
              <a:ext uri="{FF2B5EF4-FFF2-40B4-BE49-F238E27FC236}">
                <a16:creationId xmlns:a16="http://schemas.microsoft.com/office/drawing/2014/main" id="{9D869B2B-0DFB-B312-F735-73BC69887112}"/>
              </a:ext>
            </a:extLst>
          </p:cNvPr>
          <p:cNvCxnSpPr>
            <a:cxnSpLocks/>
          </p:cNvCxnSpPr>
          <p:nvPr/>
        </p:nvCxnSpPr>
        <p:spPr>
          <a:xfrm>
            <a:off x="5825859" y="2008597"/>
            <a:ext cx="1193998"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E54924B8-5F32-9103-7C4A-FF94D28EE090}"/>
              </a:ext>
            </a:extLst>
          </p:cNvPr>
          <p:cNvCxnSpPr>
            <a:cxnSpLocks/>
          </p:cNvCxnSpPr>
          <p:nvPr/>
        </p:nvCxnSpPr>
        <p:spPr>
          <a:xfrm>
            <a:off x="5825859" y="2187384"/>
            <a:ext cx="1193998"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70468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Vital Sign</a:t>
            </a:r>
          </a:p>
        </p:txBody>
      </p:sp>
    </p:spTree>
    <p:extLst>
      <p:ext uri="{BB962C8B-B14F-4D97-AF65-F5344CB8AC3E}">
        <p14:creationId xmlns:p14="http://schemas.microsoft.com/office/powerpoint/2010/main" val="15987328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ED8A7DBA-7A83-5B68-4F05-803A6036F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090" y="1201354"/>
            <a:ext cx="3746910" cy="2256204"/>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65EB4CBC-EFC9-E899-D764-0C8B5B218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2101"/>
            <a:ext cx="5327082" cy="4079297"/>
          </a:xfrm>
          <a:prstGeom prst="rect">
            <a:avLst/>
          </a:prstGeom>
        </p:spPr>
      </p:pic>
      <p:sp>
        <p:nvSpPr>
          <p:cNvPr id="7" name="TextBox 6">
            <a:extLst>
              <a:ext uri="{FF2B5EF4-FFF2-40B4-BE49-F238E27FC236}">
                <a16:creationId xmlns:a16="http://schemas.microsoft.com/office/drawing/2014/main" id="{6414033D-1749-BD9A-6326-9B598A5D1F03}"/>
              </a:ext>
            </a:extLst>
          </p:cNvPr>
          <p:cNvSpPr txBox="1"/>
          <p:nvPr/>
        </p:nvSpPr>
        <p:spPr>
          <a:xfrm>
            <a:off x="224853" y="162769"/>
            <a:ext cx="2681183" cy="369332"/>
          </a:xfrm>
          <a:prstGeom prst="rect">
            <a:avLst/>
          </a:prstGeom>
          <a:noFill/>
        </p:spPr>
        <p:txBody>
          <a:bodyPr wrap="none" rtlCol="0">
            <a:spAutoFit/>
          </a:bodyPr>
          <a:lstStyle/>
          <a:p>
            <a:r>
              <a:rPr lang="en-US" b="1"/>
              <a:t>Source Vital sign entry</a:t>
            </a:r>
          </a:p>
        </p:txBody>
      </p:sp>
    </p:spTree>
    <p:extLst>
      <p:ext uri="{BB962C8B-B14F-4D97-AF65-F5344CB8AC3E}">
        <p14:creationId xmlns:p14="http://schemas.microsoft.com/office/powerpoint/2010/main" val="3300012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Text&#10;&#10;Description automatically generated">
            <a:extLst>
              <a:ext uri="{FF2B5EF4-FFF2-40B4-BE49-F238E27FC236}">
                <a16:creationId xmlns:a16="http://schemas.microsoft.com/office/drawing/2014/main" id="{A01A1419-C8E8-C1ED-A5D4-397A34578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0836" y="2443977"/>
            <a:ext cx="3235358" cy="2399884"/>
          </a:xfrm>
          <a:prstGeom prst="rect">
            <a:avLst/>
          </a:prstGeom>
        </p:spPr>
      </p:pic>
      <p:pic>
        <p:nvPicPr>
          <p:cNvPr id="5" name="Picture 4" descr="Text&#10;&#10;Description automatically generated">
            <a:extLst>
              <a:ext uri="{FF2B5EF4-FFF2-40B4-BE49-F238E27FC236}">
                <a16:creationId xmlns:a16="http://schemas.microsoft.com/office/drawing/2014/main" id="{FA1CE709-5F8E-19FF-35A9-DEA3483752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3" y="2524143"/>
            <a:ext cx="2982107" cy="2356170"/>
          </a:xfrm>
          <a:prstGeom prst="rect">
            <a:avLst/>
          </a:prstGeom>
        </p:spPr>
      </p:pic>
      <p:pic>
        <p:nvPicPr>
          <p:cNvPr id="9" name="Picture 8" descr="Text&#10;&#10;Description automatically generated">
            <a:extLst>
              <a:ext uri="{FF2B5EF4-FFF2-40B4-BE49-F238E27FC236}">
                <a16:creationId xmlns:a16="http://schemas.microsoft.com/office/drawing/2014/main" id="{D9D71EA5-1C3F-BDAE-6DB6-26514DD004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9918" y="124471"/>
            <a:ext cx="3059347" cy="2356170"/>
          </a:xfrm>
          <a:prstGeom prst="rect">
            <a:avLst/>
          </a:prstGeom>
        </p:spPr>
      </p:pic>
      <p:pic>
        <p:nvPicPr>
          <p:cNvPr id="11" name="Picture 10" descr="Text&#10;&#10;Description automatically generated">
            <a:extLst>
              <a:ext uri="{FF2B5EF4-FFF2-40B4-BE49-F238E27FC236}">
                <a16:creationId xmlns:a16="http://schemas.microsoft.com/office/drawing/2014/main" id="{A079C8C3-ECD9-3D5E-91F3-CD4800B042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53" y="124471"/>
            <a:ext cx="3338865" cy="2356170"/>
          </a:xfrm>
          <a:prstGeom prst="rect">
            <a:avLst/>
          </a:prstGeom>
        </p:spPr>
      </p:pic>
      <p:pic>
        <p:nvPicPr>
          <p:cNvPr id="7" name="Picture 6" descr="Text&#10;&#10;Description automatically generated">
            <a:extLst>
              <a:ext uri="{FF2B5EF4-FFF2-40B4-BE49-F238E27FC236}">
                <a16:creationId xmlns:a16="http://schemas.microsoft.com/office/drawing/2014/main" id="{40F33137-8E56-80EE-223D-2843E87A3A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4084" y="293030"/>
            <a:ext cx="3397538" cy="1797670"/>
          </a:xfrm>
          <a:prstGeom prst="rect">
            <a:avLst/>
          </a:prstGeom>
        </p:spPr>
      </p:pic>
      <p:pic>
        <p:nvPicPr>
          <p:cNvPr id="3" name="Picture 2" descr="Text&#10;&#10;Description automatically generated">
            <a:extLst>
              <a:ext uri="{FF2B5EF4-FFF2-40B4-BE49-F238E27FC236}">
                <a16:creationId xmlns:a16="http://schemas.microsoft.com/office/drawing/2014/main" id="{1DEC32DD-111C-8B54-D0CC-6FE695CE7D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43331" y="2649200"/>
            <a:ext cx="3385903" cy="1989654"/>
          </a:xfrm>
          <a:prstGeom prst="rect">
            <a:avLst/>
          </a:prstGeom>
        </p:spPr>
      </p:pic>
      <p:sp>
        <p:nvSpPr>
          <p:cNvPr id="12" name="TextBox 11">
            <a:extLst>
              <a:ext uri="{FF2B5EF4-FFF2-40B4-BE49-F238E27FC236}">
                <a16:creationId xmlns:a16="http://schemas.microsoft.com/office/drawing/2014/main" id="{B1E0DE3F-2DEC-0067-FA80-BEDE6D37C32B}"/>
              </a:ext>
            </a:extLst>
          </p:cNvPr>
          <p:cNvSpPr txBox="1"/>
          <p:nvPr/>
        </p:nvSpPr>
        <p:spPr>
          <a:xfrm>
            <a:off x="2646200" y="157371"/>
            <a:ext cx="351378" cy="369332"/>
          </a:xfrm>
          <a:prstGeom prst="rect">
            <a:avLst/>
          </a:prstGeom>
          <a:noFill/>
        </p:spPr>
        <p:txBody>
          <a:bodyPr wrap="none" rtlCol="0">
            <a:spAutoFit/>
          </a:bodyPr>
          <a:lstStyle/>
          <a:p>
            <a:r>
              <a:rPr lang="en-US">
                <a:solidFill>
                  <a:schemeClr val="bg1"/>
                </a:solidFill>
              </a:rPr>
              <a:t>C</a:t>
            </a:r>
          </a:p>
        </p:txBody>
      </p:sp>
      <p:sp>
        <p:nvSpPr>
          <p:cNvPr id="13" name="TextBox 12">
            <a:extLst>
              <a:ext uri="{FF2B5EF4-FFF2-40B4-BE49-F238E27FC236}">
                <a16:creationId xmlns:a16="http://schemas.microsoft.com/office/drawing/2014/main" id="{E371A2A1-1565-7663-89ED-251C05F7750B}"/>
              </a:ext>
            </a:extLst>
          </p:cNvPr>
          <p:cNvSpPr txBox="1"/>
          <p:nvPr/>
        </p:nvSpPr>
        <p:spPr>
          <a:xfrm>
            <a:off x="2151314" y="2605698"/>
            <a:ext cx="377026" cy="369332"/>
          </a:xfrm>
          <a:prstGeom prst="rect">
            <a:avLst/>
          </a:prstGeom>
          <a:noFill/>
        </p:spPr>
        <p:txBody>
          <a:bodyPr wrap="none" rtlCol="0">
            <a:spAutoFit/>
          </a:bodyPr>
          <a:lstStyle/>
          <a:p>
            <a:r>
              <a:rPr lang="en-US">
                <a:solidFill>
                  <a:schemeClr val="bg1"/>
                </a:solidFill>
              </a:rPr>
              <a:t>M</a:t>
            </a:r>
          </a:p>
        </p:txBody>
      </p:sp>
      <p:sp>
        <p:nvSpPr>
          <p:cNvPr id="14" name="TextBox 13">
            <a:extLst>
              <a:ext uri="{FF2B5EF4-FFF2-40B4-BE49-F238E27FC236}">
                <a16:creationId xmlns:a16="http://schemas.microsoft.com/office/drawing/2014/main" id="{C6E6309A-CE24-974F-404E-F5E772F09969}"/>
              </a:ext>
            </a:extLst>
          </p:cNvPr>
          <p:cNvSpPr txBox="1"/>
          <p:nvPr/>
        </p:nvSpPr>
        <p:spPr>
          <a:xfrm>
            <a:off x="5599439" y="157371"/>
            <a:ext cx="351378" cy="369332"/>
          </a:xfrm>
          <a:prstGeom prst="rect">
            <a:avLst/>
          </a:prstGeom>
          <a:noFill/>
        </p:spPr>
        <p:txBody>
          <a:bodyPr wrap="none" rtlCol="0">
            <a:spAutoFit/>
          </a:bodyPr>
          <a:lstStyle/>
          <a:p>
            <a:r>
              <a:rPr lang="en-US">
                <a:solidFill>
                  <a:schemeClr val="bg1"/>
                </a:solidFill>
              </a:rPr>
              <a:t>D</a:t>
            </a:r>
          </a:p>
        </p:txBody>
      </p:sp>
      <p:sp>
        <p:nvSpPr>
          <p:cNvPr id="15" name="TextBox 14">
            <a:extLst>
              <a:ext uri="{FF2B5EF4-FFF2-40B4-BE49-F238E27FC236}">
                <a16:creationId xmlns:a16="http://schemas.microsoft.com/office/drawing/2014/main" id="{09E7394E-13E9-5E4D-47F7-647EB7359360}"/>
              </a:ext>
            </a:extLst>
          </p:cNvPr>
          <p:cNvSpPr txBox="1"/>
          <p:nvPr/>
        </p:nvSpPr>
        <p:spPr>
          <a:xfrm>
            <a:off x="8495198" y="157371"/>
            <a:ext cx="364202" cy="369332"/>
          </a:xfrm>
          <a:prstGeom prst="rect">
            <a:avLst/>
          </a:prstGeom>
          <a:noFill/>
        </p:spPr>
        <p:txBody>
          <a:bodyPr wrap="none" rtlCol="0">
            <a:spAutoFit/>
          </a:bodyPr>
          <a:lstStyle/>
          <a:p>
            <a:r>
              <a:rPr lang="en-US">
                <a:solidFill>
                  <a:schemeClr val="bg1"/>
                </a:solidFill>
              </a:rPr>
              <a:t>G</a:t>
            </a:r>
          </a:p>
        </p:txBody>
      </p:sp>
      <p:sp>
        <p:nvSpPr>
          <p:cNvPr id="16" name="TextBox 15">
            <a:extLst>
              <a:ext uri="{FF2B5EF4-FFF2-40B4-BE49-F238E27FC236}">
                <a16:creationId xmlns:a16="http://schemas.microsoft.com/office/drawing/2014/main" id="{71F6AB75-EBB7-654E-9201-59BBB72EC09F}"/>
              </a:ext>
            </a:extLst>
          </p:cNvPr>
          <p:cNvSpPr txBox="1"/>
          <p:nvPr/>
        </p:nvSpPr>
        <p:spPr>
          <a:xfrm>
            <a:off x="5617021" y="2727220"/>
            <a:ext cx="351378" cy="369332"/>
          </a:xfrm>
          <a:prstGeom prst="rect">
            <a:avLst/>
          </a:prstGeom>
          <a:noFill/>
        </p:spPr>
        <p:txBody>
          <a:bodyPr wrap="none" rtlCol="0">
            <a:spAutoFit/>
          </a:bodyPr>
          <a:lstStyle/>
          <a:p>
            <a:r>
              <a:rPr lang="en-US">
                <a:solidFill>
                  <a:schemeClr val="bg1"/>
                </a:solidFill>
              </a:rPr>
              <a:t>R</a:t>
            </a:r>
          </a:p>
        </p:txBody>
      </p:sp>
      <p:sp>
        <p:nvSpPr>
          <p:cNvPr id="17" name="TextBox 16">
            <a:extLst>
              <a:ext uri="{FF2B5EF4-FFF2-40B4-BE49-F238E27FC236}">
                <a16:creationId xmlns:a16="http://schemas.microsoft.com/office/drawing/2014/main" id="{62D02CD2-FAC4-532B-5B52-FCC816F89954}"/>
              </a:ext>
            </a:extLst>
          </p:cNvPr>
          <p:cNvSpPr txBox="1"/>
          <p:nvPr/>
        </p:nvSpPr>
        <p:spPr>
          <a:xfrm>
            <a:off x="8143820" y="2727220"/>
            <a:ext cx="595035" cy="369332"/>
          </a:xfrm>
          <a:prstGeom prst="rect">
            <a:avLst/>
          </a:prstGeom>
          <a:noFill/>
        </p:spPr>
        <p:txBody>
          <a:bodyPr wrap="none" rtlCol="0">
            <a:spAutoFit/>
          </a:bodyPr>
          <a:lstStyle/>
          <a:p>
            <a:r>
              <a:rPr lang="en-US">
                <a:solidFill>
                  <a:srgbClr val="00B0F0"/>
                </a:solidFill>
              </a:rPr>
              <a:t>Rec</a:t>
            </a:r>
          </a:p>
        </p:txBody>
      </p:sp>
      <p:cxnSp>
        <p:nvCxnSpPr>
          <p:cNvPr id="18" name="Straight Connector 17">
            <a:extLst>
              <a:ext uri="{FF2B5EF4-FFF2-40B4-BE49-F238E27FC236}">
                <a16:creationId xmlns:a16="http://schemas.microsoft.com/office/drawing/2014/main" id="{6D867390-5AE8-3EEF-DE41-D6A68A86818D}"/>
              </a:ext>
            </a:extLst>
          </p:cNvPr>
          <p:cNvCxnSpPr>
            <a:cxnSpLocks/>
          </p:cNvCxnSpPr>
          <p:nvPr/>
        </p:nvCxnSpPr>
        <p:spPr>
          <a:xfrm>
            <a:off x="136596" y="3175295"/>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6C9F0FB6-3360-483B-A13D-7AA10C09D5F1}"/>
              </a:ext>
            </a:extLst>
          </p:cNvPr>
          <p:cNvCxnSpPr>
            <a:cxnSpLocks/>
          </p:cNvCxnSpPr>
          <p:nvPr/>
        </p:nvCxnSpPr>
        <p:spPr>
          <a:xfrm>
            <a:off x="2646200" y="2961641"/>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C6AB1ACA-3A11-24A0-8D63-1785BE5D1C87}"/>
              </a:ext>
            </a:extLst>
          </p:cNvPr>
          <p:cNvCxnSpPr>
            <a:cxnSpLocks/>
          </p:cNvCxnSpPr>
          <p:nvPr/>
        </p:nvCxnSpPr>
        <p:spPr>
          <a:xfrm>
            <a:off x="5972789" y="509243"/>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2609C255-07AA-341F-674D-A7E7CDB8F3B7}"/>
              </a:ext>
            </a:extLst>
          </p:cNvPr>
          <p:cNvCxnSpPr>
            <a:cxnSpLocks/>
          </p:cNvCxnSpPr>
          <p:nvPr/>
        </p:nvCxnSpPr>
        <p:spPr>
          <a:xfrm>
            <a:off x="3445457" y="419302"/>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573258AA-9506-7E83-CD3B-98E47D897AE0}"/>
              </a:ext>
            </a:extLst>
          </p:cNvPr>
          <p:cNvCxnSpPr>
            <a:cxnSpLocks/>
          </p:cNvCxnSpPr>
          <p:nvPr/>
        </p:nvCxnSpPr>
        <p:spPr>
          <a:xfrm>
            <a:off x="136596" y="344351"/>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23" name="Left Brace 22">
            <a:extLst>
              <a:ext uri="{FF2B5EF4-FFF2-40B4-BE49-F238E27FC236}">
                <a16:creationId xmlns:a16="http://schemas.microsoft.com/office/drawing/2014/main" id="{44DB907B-FB7F-FE6F-FD7B-4A19CBAC38D1}"/>
              </a:ext>
            </a:extLst>
          </p:cNvPr>
          <p:cNvSpPr/>
          <p:nvPr/>
        </p:nvSpPr>
        <p:spPr>
          <a:xfrm>
            <a:off x="96981" y="791993"/>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4" name="Left Brace 23">
            <a:extLst>
              <a:ext uri="{FF2B5EF4-FFF2-40B4-BE49-F238E27FC236}">
                <a16:creationId xmlns:a16="http://schemas.microsoft.com/office/drawing/2014/main" id="{08AFAE9E-4651-ACBD-CDCE-B4859C239DB6}"/>
              </a:ext>
            </a:extLst>
          </p:cNvPr>
          <p:cNvSpPr/>
          <p:nvPr/>
        </p:nvSpPr>
        <p:spPr>
          <a:xfrm>
            <a:off x="2553966" y="3108340"/>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41A23077-A1B7-76B9-D27D-E05C3EEFF4CF}"/>
              </a:ext>
            </a:extLst>
          </p:cNvPr>
          <p:cNvSpPr/>
          <p:nvPr/>
        </p:nvSpPr>
        <p:spPr>
          <a:xfrm>
            <a:off x="3435846" y="1087838"/>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D81271CC-F393-845F-8455-15DCED7D24AF}"/>
              </a:ext>
            </a:extLst>
          </p:cNvPr>
          <p:cNvSpPr/>
          <p:nvPr/>
        </p:nvSpPr>
        <p:spPr>
          <a:xfrm>
            <a:off x="5849776" y="747696"/>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7" name="Left Brace 26">
            <a:extLst>
              <a:ext uri="{FF2B5EF4-FFF2-40B4-BE49-F238E27FC236}">
                <a16:creationId xmlns:a16="http://schemas.microsoft.com/office/drawing/2014/main" id="{ED1DB137-7156-3B34-24B3-2AD38611BCAF}"/>
              </a:ext>
            </a:extLst>
          </p:cNvPr>
          <p:cNvSpPr/>
          <p:nvPr/>
        </p:nvSpPr>
        <p:spPr>
          <a:xfrm>
            <a:off x="86075" y="3303885"/>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8" name="Straight Connector 27">
            <a:extLst>
              <a:ext uri="{FF2B5EF4-FFF2-40B4-BE49-F238E27FC236}">
                <a16:creationId xmlns:a16="http://schemas.microsoft.com/office/drawing/2014/main" id="{4C9E8E20-1EC2-32C7-CDFD-17363862AE5D}"/>
              </a:ext>
            </a:extLst>
          </p:cNvPr>
          <p:cNvCxnSpPr>
            <a:cxnSpLocks/>
          </p:cNvCxnSpPr>
          <p:nvPr/>
        </p:nvCxnSpPr>
        <p:spPr>
          <a:xfrm>
            <a:off x="49226" y="134512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BA6BF6D7-435B-309C-0D1D-86B8D942AF62}"/>
              </a:ext>
            </a:extLst>
          </p:cNvPr>
          <p:cNvCxnSpPr>
            <a:cxnSpLocks/>
          </p:cNvCxnSpPr>
          <p:nvPr/>
        </p:nvCxnSpPr>
        <p:spPr>
          <a:xfrm>
            <a:off x="3396350" y="1640298"/>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6753A3FD-A338-239C-4FDD-F483CD7D9931}"/>
              </a:ext>
            </a:extLst>
          </p:cNvPr>
          <p:cNvCxnSpPr>
            <a:cxnSpLocks/>
          </p:cNvCxnSpPr>
          <p:nvPr/>
        </p:nvCxnSpPr>
        <p:spPr>
          <a:xfrm>
            <a:off x="5849776" y="134512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39D287E1-8FC1-F7BA-7365-6BF6840FD2D6}"/>
              </a:ext>
            </a:extLst>
          </p:cNvPr>
          <p:cNvCxnSpPr>
            <a:cxnSpLocks/>
          </p:cNvCxnSpPr>
          <p:nvPr/>
        </p:nvCxnSpPr>
        <p:spPr>
          <a:xfrm>
            <a:off x="86075" y="3900945"/>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5BD51D23-9287-5C00-1399-B9C023A25D80}"/>
              </a:ext>
            </a:extLst>
          </p:cNvPr>
          <p:cNvCxnSpPr>
            <a:cxnSpLocks/>
          </p:cNvCxnSpPr>
          <p:nvPr/>
        </p:nvCxnSpPr>
        <p:spPr>
          <a:xfrm>
            <a:off x="2557761" y="3696080"/>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33" name="Left Brace 32">
            <a:extLst>
              <a:ext uri="{FF2B5EF4-FFF2-40B4-BE49-F238E27FC236}">
                <a16:creationId xmlns:a16="http://schemas.microsoft.com/office/drawing/2014/main" id="{E676EC4A-40B7-0F57-1E85-67AB99CA87D1}"/>
              </a:ext>
            </a:extLst>
          </p:cNvPr>
          <p:cNvSpPr/>
          <p:nvPr/>
        </p:nvSpPr>
        <p:spPr>
          <a:xfrm>
            <a:off x="110843" y="1537640"/>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4" name="Left Brace 33">
            <a:extLst>
              <a:ext uri="{FF2B5EF4-FFF2-40B4-BE49-F238E27FC236}">
                <a16:creationId xmlns:a16="http://schemas.microsoft.com/office/drawing/2014/main" id="{A1A692B2-7F97-2130-3020-CBE7EBC11F43}"/>
              </a:ext>
            </a:extLst>
          </p:cNvPr>
          <p:cNvSpPr/>
          <p:nvPr/>
        </p:nvSpPr>
        <p:spPr>
          <a:xfrm>
            <a:off x="3399784" y="1722416"/>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5" name="Left Brace 34">
            <a:extLst>
              <a:ext uri="{FF2B5EF4-FFF2-40B4-BE49-F238E27FC236}">
                <a16:creationId xmlns:a16="http://schemas.microsoft.com/office/drawing/2014/main" id="{F856C629-228E-9E3B-EA2F-923C65BC562C}"/>
              </a:ext>
            </a:extLst>
          </p:cNvPr>
          <p:cNvSpPr/>
          <p:nvPr/>
        </p:nvSpPr>
        <p:spPr>
          <a:xfrm>
            <a:off x="5850909" y="1472053"/>
            <a:ext cx="103798" cy="566608"/>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6" name="Left Brace 35">
            <a:extLst>
              <a:ext uri="{FF2B5EF4-FFF2-40B4-BE49-F238E27FC236}">
                <a16:creationId xmlns:a16="http://schemas.microsoft.com/office/drawing/2014/main" id="{45361B12-174D-4937-032E-53D3679F2D71}"/>
              </a:ext>
            </a:extLst>
          </p:cNvPr>
          <p:cNvSpPr/>
          <p:nvPr/>
        </p:nvSpPr>
        <p:spPr>
          <a:xfrm>
            <a:off x="2594301" y="3909672"/>
            <a:ext cx="103798" cy="566608"/>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7" name="Left Brace 36">
            <a:extLst>
              <a:ext uri="{FF2B5EF4-FFF2-40B4-BE49-F238E27FC236}">
                <a16:creationId xmlns:a16="http://schemas.microsoft.com/office/drawing/2014/main" id="{1B8B4DEF-2319-2A0F-ACF8-0DE748DC90DE}"/>
              </a:ext>
            </a:extLst>
          </p:cNvPr>
          <p:cNvSpPr/>
          <p:nvPr/>
        </p:nvSpPr>
        <p:spPr>
          <a:xfrm>
            <a:off x="123442" y="4164273"/>
            <a:ext cx="103798" cy="566608"/>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40" name="Straight Connector 39">
            <a:extLst>
              <a:ext uri="{FF2B5EF4-FFF2-40B4-BE49-F238E27FC236}">
                <a16:creationId xmlns:a16="http://schemas.microsoft.com/office/drawing/2014/main" id="{73CEFFF8-0FAB-89C7-7B64-3E458B613C7E}"/>
              </a:ext>
            </a:extLst>
          </p:cNvPr>
          <p:cNvCxnSpPr>
            <a:cxnSpLocks/>
          </p:cNvCxnSpPr>
          <p:nvPr/>
        </p:nvCxnSpPr>
        <p:spPr>
          <a:xfrm>
            <a:off x="6073949" y="2725805"/>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27C70125-16B1-5783-A2C8-8959608D543B}"/>
              </a:ext>
            </a:extLst>
          </p:cNvPr>
          <p:cNvCxnSpPr>
            <a:cxnSpLocks/>
          </p:cNvCxnSpPr>
          <p:nvPr/>
        </p:nvCxnSpPr>
        <p:spPr>
          <a:xfrm>
            <a:off x="5929234" y="4058341"/>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42" name="Left Brace 41">
            <a:extLst>
              <a:ext uri="{FF2B5EF4-FFF2-40B4-BE49-F238E27FC236}">
                <a16:creationId xmlns:a16="http://schemas.microsoft.com/office/drawing/2014/main" id="{C3E5A450-08B2-5871-C6B9-CD71E38F02CC}"/>
              </a:ext>
            </a:extLst>
          </p:cNvPr>
          <p:cNvSpPr/>
          <p:nvPr/>
        </p:nvSpPr>
        <p:spPr>
          <a:xfrm>
            <a:off x="5992966" y="4276710"/>
            <a:ext cx="103798" cy="566608"/>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534072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Text&#10;&#10;Description automatically generated">
            <a:extLst>
              <a:ext uri="{FF2B5EF4-FFF2-40B4-BE49-F238E27FC236}">
                <a16:creationId xmlns:a16="http://schemas.microsoft.com/office/drawing/2014/main" id="{EC76047D-FC0E-8927-FB77-E943A99D2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9" y="17923"/>
            <a:ext cx="2432009" cy="2653773"/>
          </a:xfrm>
          <a:prstGeom prst="rect">
            <a:avLst/>
          </a:prstGeom>
        </p:spPr>
      </p:pic>
      <p:pic>
        <p:nvPicPr>
          <p:cNvPr id="3" name="Picture 2" descr="Text&#10;&#10;Description automatically generated">
            <a:extLst>
              <a:ext uri="{FF2B5EF4-FFF2-40B4-BE49-F238E27FC236}">
                <a16:creationId xmlns:a16="http://schemas.microsoft.com/office/drawing/2014/main" id="{738643E1-FE41-22BE-0D70-64D17A9022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1450" y="2671696"/>
            <a:ext cx="3154907" cy="2512757"/>
          </a:xfrm>
          <a:prstGeom prst="rect">
            <a:avLst/>
          </a:prstGeom>
        </p:spPr>
      </p:pic>
      <p:pic>
        <p:nvPicPr>
          <p:cNvPr id="5" name="Picture 4" descr="Text&#10;&#10;Description automatically generated">
            <a:extLst>
              <a:ext uri="{FF2B5EF4-FFF2-40B4-BE49-F238E27FC236}">
                <a16:creationId xmlns:a16="http://schemas.microsoft.com/office/drawing/2014/main" id="{5DB84FF4-C416-BC3A-3CE0-4D8710A0AF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321" y="2902203"/>
            <a:ext cx="2429000" cy="2149805"/>
          </a:xfrm>
          <a:prstGeom prst="rect">
            <a:avLst/>
          </a:prstGeom>
        </p:spPr>
      </p:pic>
      <p:pic>
        <p:nvPicPr>
          <p:cNvPr id="7" name="Picture 6" descr="Text&#10;&#10;Description automatically generated">
            <a:extLst>
              <a:ext uri="{FF2B5EF4-FFF2-40B4-BE49-F238E27FC236}">
                <a16:creationId xmlns:a16="http://schemas.microsoft.com/office/drawing/2014/main" id="{990772CF-58EA-FC32-C4E4-56FFAED6D7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0116" y="161765"/>
            <a:ext cx="2263648" cy="2826853"/>
          </a:xfrm>
          <a:prstGeom prst="rect">
            <a:avLst/>
          </a:prstGeom>
        </p:spPr>
      </p:pic>
      <p:pic>
        <p:nvPicPr>
          <p:cNvPr id="9" name="Picture 8" descr="Text&#10;&#10;Description automatically generated">
            <a:extLst>
              <a:ext uri="{FF2B5EF4-FFF2-40B4-BE49-F238E27FC236}">
                <a16:creationId xmlns:a16="http://schemas.microsoft.com/office/drawing/2014/main" id="{73A28714-2800-EC73-053D-574D0CD875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7282" y="91492"/>
            <a:ext cx="2519738" cy="2624437"/>
          </a:xfrm>
          <a:prstGeom prst="rect">
            <a:avLst/>
          </a:prstGeom>
        </p:spPr>
      </p:pic>
      <p:sp>
        <p:nvSpPr>
          <p:cNvPr id="12" name="TextBox 11">
            <a:extLst>
              <a:ext uri="{FF2B5EF4-FFF2-40B4-BE49-F238E27FC236}">
                <a16:creationId xmlns:a16="http://schemas.microsoft.com/office/drawing/2014/main" id="{F00422CE-E194-CA1B-19D1-B1BFB38A039E}"/>
              </a:ext>
            </a:extLst>
          </p:cNvPr>
          <p:cNvSpPr txBox="1"/>
          <p:nvPr/>
        </p:nvSpPr>
        <p:spPr>
          <a:xfrm>
            <a:off x="1129799" y="560309"/>
            <a:ext cx="351378" cy="369332"/>
          </a:xfrm>
          <a:prstGeom prst="rect">
            <a:avLst/>
          </a:prstGeom>
          <a:noFill/>
        </p:spPr>
        <p:txBody>
          <a:bodyPr wrap="none" rtlCol="0">
            <a:spAutoFit/>
          </a:bodyPr>
          <a:lstStyle/>
          <a:p>
            <a:r>
              <a:rPr lang="en-US">
                <a:solidFill>
                  <a:schemeClr val="bg1"/>
                </a:solidFill>
              </a:rPr>
              <a:t>C</a:t>
            </a:r>
          </a:p>
        </p:txBody>
      </p:sp>
      <p:sp>
        <p:nvSpPr>
          <p:cNvPr id="13" name="TextBox 12">
            <a:extLst>
              <a:ext uri="{FF2B5EF4-FFF2-40B4-BE49-F238E27FC236}">
                <a16:creationId xmlns:a16="http://schemas.microsoft.com/office/drawing/2014/main" id="{720F3F01-DEBF-E704-B387-0A15F527DFCF}"/>
              </a:ext>
            </a:extLst>
          </p:cNvPr>
          <p:cNvSpPr txBox="1"/>
          <p:nvPr/>
        </p:nvSpPr>
        <p:spPr>
          <a:xfrm>
            <a:off x="1242353" y="3063898"/>
            <a:ext cx="377026" cy="369332"/>
          </a:xfrm>
          <a:prstGeom prst="rect">
            <a:avLst/>
          </a:prstGeom>
          <a:noFill/>
        </p:spPr>
        <p:txBody>
          <a:bodyPr wrap="none" rtlCol="0">
            <a:spAutoFit/>
          </a:bodyPr>
          <a:lstStyle/>
          <a:p>
            <a:r>
              <a:rPr lang="en-US">
                <a:solidFill>
                  <a:schemeClr val="bg1"/>
                </a:solidFill>
              </a:rPr>
              <a:t>M</a:t>
            </a:r>
          </a:p>
        </p:txBody>
      </p:sp>
      <p:sp>
        <p:nvSpPr>
          <p:cNvPr id="14" name="TextBox 13">
            <a:extLst>
              <a:ext uri="{FF2B5EF4-FFF2-40B4-BE49-F238E27FC236}">
                <a16:creationId xmlns:a16="http://schemas.microsoft.com/office/drawing/2014/main" id="{99164B0A-BBC0-7CBB-E870-9B28C7D4DE29}"/>
              </a:ext>
            </a:extLst>
          </p:cNvPr>
          <p:cNvSpPr txBox="1"/>
          <p:nvPr/>
        </p:nvSpPr>
        <p:spPr>
          <a:xfrm>
            <a:off x="4083038" y="560309"/>
            <a:ext cx="351378" cy="369332"/>
          </a:xfrm>
          <a:prstGeom prst="rect">
            <a:avLst/>
          </a:prstGeom>
          <a:noFill/>
        </p:spPr>
        <p:txBody>
          <a:bodyPr wrap="none" rtlCol="0">
            <a:spAutoFit/>
          </a:bodyPr>
          <a:lstStyle/>
          <a:p>
            <a:r>
              <a:rPr lang="en-US">
                <a:solidFill>
                  <a:schemeClr val="bg1"/>
                </a:solidFill>
              </a:rPr>
              <a:t>D</a:t>
            </a:r>
          </a:p>
        </p:txBody>
      </p:sp>
      <p:sp>
        <p:nvSpPr>
          <p:cNvPr id="15" name="TextBox 14">
            <a:extLst>
              <a:ext uri="{FF2B5EF4-FFF2-40B4-BE49-F238E27FC236}">
                <a16:creationId xmlns:a16="http://schemas.microsoft.com/office/drawing/2014/main" id="{1A40FCD4-18CA-9097-09DE-EDEAFEC43BF4}"/>
              </a:ext>
            </a:extLst>
          </p:cNvPr>
          <p:cNvSpPr txBox="1"/>
          <p:nvPr/>
        </p:nvSpPr>
        <p:spPr>
          <a:xfrm>
            <a:off x="6978797" y="560309"/>
            <a:ext cx="364202" cy="369332"/>
          </a:xfrm>
          <a:prstGeom prst="rect">
            <a:avLst/>
          </a:prstGeom>
          <a:noFill/>
        </p:spPr>
        <p:txBody>
          <a:bodyPr wrap="none" rtlCol="0">
            <a:spAutoFit/>
          </a:bodyPr>
          <a:lstStyle/>
          <a:p>
            <a:r>
              <a:rPr lang="en-US">
                <a:solidFill>
                  <a:schemeClr val="bg1"/>
                </a:solidFill>
              </a:rPr>
              <a:t>G</a:t>
            </a:r>
          </a:p>
        </p:txBody>
      </p:sp>
      <p:sp>
        <p:nvSpPr>
          <p:cNvPr id="16" name="TextBox 15">
            <a:extLst>
              <a:ext uri="{FF2B5EF4-FFF2-40B4-BE49-F238E27FC236}">
                <a16:creationId xmlns:a16="http://schemas.microsoft.com/office/drawing/2014/main" id="{1F6D131F-1F0D-6B7F-4C79-8C8EC7ECBB34}"/>
              </a:ext>
            </a:extLst>
          </p:cNvPr>
          <p:cNvSpPr txBox="1"/>
          <p:nvPr/>
        </p:nvSpPr>
        <p:spPr>
          <a:xfrm>
            <a:off x="4858362" y="3048961"/>
            <a:ext cx="351378" cy="369332"/>
          </a:xfrm>
          <a:prstGeom prst="rect">
            <a:avLst/>
          </a:prstGeom>
          <a:noFill/>
        </p:spPr>
        <p:txBody>
          <a:bodyPr wrap="none" rtlCol="0">
            <a:spAutoFit/>
          </a:bodyPr>
          <a:lstStyle/>
          <a:p>
            <a:r>
              <a:rPr lang="en-US">
                <a:solidFill>
                  <a:schemeClr val="bg1"/>
                </a:solidFill>
              </a:rPr>
              <a:t>R</a:t>
            </a:r>
          </a:p>
        </p:txBody>
      </p:sp>
      <p:sp>
        <p:nvSpPr>
          <p:cNvPr id="18" name="Left Brace 17">
            <a:extLst>
              <a:ext uri="{FF2B5EF4-FFF2-40B4-BE49-F238E27FC236}">
                <a16:creationId xmlns:a16="http://schemas.microsoft.com/office/drawing/2014/main" id="{6B02FC8A-0F77-D300-9B30-710A2B191D81}"/>
              </a:ext>
            </a:extLst>
          </p:cNvPr>
          <p:cNvSpPr/>
          <p:nvPr/>
        </p:nvSpPr>
        <p:spPr>
          <a:xfrm>
            <a:off x="126985" y="372266"/>
            <a:ext cx="113601" cy="507119"/>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9" name="Left Brace 18">
            <a:extLst>
              <a:ext uri="{FF2B5EF4-FFF2-40B4-BE49-F238E27FC236}">
                <a16:creationId xmlns:a16="http://schemas.microsoft.com/office/drawing/2014/main" id="{E91E4218-2963-E60E-031F-F56E67ECA62B}"/>
              </a:ext>
            </a:extLst>
          </p:cNvPr>
          <p:cNvSpPr/>
          <p:nvPr/>
        </p:nvSpPr>
        <p:spPr>
          <a:xfrm>
            <a:off x="2659283" y="447401"/>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0" name="Left Brace 19">
            <a:extLst>
              <a:ext uri="{FF2B5EF4-FFF2-40B4-BE49-F238E27FC236}">
                <a16:creationId xmlns:a16="http://schemas.microsoft.com/office/drawing/2014/main" id="{A175F6AD-9713-B917-A50D-9864AB11B959}"/>
              </a:ext>
            </a:extLst>
          </p:cNvPr>
          <p:cNvSpPr/>
          <p:nvPr/>
        </p:nvSpPr>
        <p:spPr>
          <a:xfrm>
            <a:off x="409298" y="3248222"/>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56667A9D-AA64-C5D8-CA91-03A4134195DD}"/>
              </a:ext>
            </a:extLst>
          </p:cNvPr>
          <p:cNvSpPr/>
          <p:nvPr/>
        </p:nvSpPr>
        <p:spPr>
          <a:xfrm>
            <a:off x="5372280" y="447401"/>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2" name="Left Brace 21">
            <a:extLst>
              <a:ext uri="{FF2B5EF4-FFF2-40B4-BE49-F238E27FC236}">
                <a16:creationId xmlns:a16="http://schemas.microsoft.com/office/drawing/2014/main" id="{3ADAE4C9-E885-DF64-40CC-4027E3791A31}"/>
              </a:ext>
            </a:extLst>
          </p:cNvPr>
          <p:cNvSpPr/>
          <p:nvPr/>
        </p:nvSpPr>
        <p:spPr>
          <a:xfrm>
            <a:off x="3127968" y="3152943"/>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3" name="Left Brace 22">
            <a:extLst>
              <a:ext uri="{FF2B5EF4-FFF2-40B4-BE49-F238E27FC236}">
                <a16:creationId xmlns:a16="http://schemas.microsoft.com/office/drawing/2014/main" id="{E7665E5C-AACE-A7A9-1C05-F7BAD13B2EE2}"/>
              </a:ext>
            </a:extLst>
          </p:cNvPr>
          <p:cNvSpPr/>
          <p:nvPr/>
        </p:nvSpPr>
        <p:spPr>
          <a:xfrm>
            <a:off x="113193" y="1403710"/>
            <a:ext cx="71013" cy="270200"/>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4" name="Left Brace 23">
            <a:extLst>
              <a:ext uri="{FF2B5EF4-FFF2-40B4-BE49-F238E27FC236}">
                <a16:creationId xmlns:a16="http://schemas.microsoft.com/office/drawing/2014/main" id="{BBCD56CA-1728-5744-D3F0-7381B4C97F83}"/>
              </a:ext>
            </a:extLst>
          </p:cNvPr>
          <p:cNvSpPr/>
          <p:nvPr/>
        </p:nvSpPr>
        <p:spPr>
          <a:xfrm>
            <a:off x="2529240" y="1304153"/>
            <a:ext cx="101041" cy="34014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9E3E6A0C-063C-7999-7142-2B5C9BBD1257}"/>
              </a:ext>
            </a:extLst>
          </p:cNvPr>
          <p:cNvSpPr/>
          <p:nvPr/>
        </p:nvSpPr>
        <p:spPr>
          <a:xfrm>
            <a:off x="5229075" y="1063568"/>
            <a:ext cx="101041" cy="34014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CF9509C0-A113-C6AA-DCB3-723AE5CC4B4D}"/>
              </a:ext>
            </a:extLst>
          </p:cNvPr>
          <p:cNvSpPr/>
          <p:nvPr/>
        </p:nvSpPr>
        <p:spPr>
          <a:xfrm>
            <a:off x="2904804" y="3814728"/>
            <a:ext cx="101041" cy="34014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7" name="Straight Connector 26">
            <a:extLst>
              <a:ext uri="{FF2B5EF4-FFF2-40B4-BE49-F238E27FC236}">
                <a16:creationId xmlns:a16="http://schemas.microsoft.com/office/drawing/2014/main" id="{F0D82308-5DF1-7521-29B5-285A005605D5}"/>
              </a:ext>
            </a:extLst>
          </p:cNvPr>
          <p:cNvCxnSpPr>
            <a:cxnSpLocks/>
          </p:cNvCxnSpPr>
          <p:nvPr/>
        </p:nvCxnSpPr>
        <p:spPr>
          <a:xfrm>
            <a:off x="176567" y="185192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FEE9E256-34A7-16C4-E6C5-86D53F5F26B8}"/>
              </a:ext>
            </a:extLst>
          </p:cNvPr>
          <p:cNvCxnSpPr>
            <a:cxnSpLocks/>
          </p:cNvCxnSpPr>
          <p:nvPr/>
        </p:nvCxnSpPr>
        <p:spPr>
          <a:xfrm>
            <a:off x="2561997" y="1836931"/>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91D51527-315B-6F70-CF46-C6E8BD0466EA}"/>
              </a:ext>
            </a:extLst>
          </p:cNvPr>
          <p:cNvCxnSpPr>
            <a:cxnSpLocks/>
          </p:cNvCxnSpPr>
          <p:nvPr/>
        </p:nvCxnSpPr>
        <p:spPr>
          <a:xfrm>
            <a:off x="5372280" y="1457181"/>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7FFECFC6-0D2A-37E7-3891-8F4C37C7299E}"/>
              </a:ext>
            </a:extLst>
          </p:cNvPr>
          <p:cNvCxnSpPr>
            <a:cxnSpLocks/>
          </p:cNvCxnSpPr>
          <p:nvPr/>
        </p:nvCxnSpPr>
        <p:spPr>
          <a:xfrm>
            <a:off x="354657" y="4270334"/>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2B443447-E6EC-7308-05AD-57FD48A7D0DE}"/>
              </a:ext>
            </a:extLst>
          </p:cNvPr>
          <p:cNvCxnSpPr>
            <a:cxnSpLocks/>
          </p:cNvCxnSpPr>
          <p:nvPr/>
        </p:nvCxnSpPr>
        <p:spPr>
          <a:xfrm>
            <a:off x="3127968" y="4690059"/>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36" name="Left Brace 35">
            <a:extLst>
              <a:ext uri="{FF2B5EF4-FFF2-40B4-BE49-F238E27FC236}">
                <a16:creationId xmlns:a16="http://schemas.microsoft.com/office/drawing/2014/main" id="{D277FFFD-796E-1EC9-D44C-4ADB38250C6B}"/>
              </a:ext>
            </a:extLst>
          </p:cNvPr>
          <p:cNvSpPr/>
          <p:nvPr/>
        </p:nvSpPr>
        <p:spPr>
          <a:xfrm>
            <a:off x="66911" y="1975039"/>
            <a:ext cx="113601" cy="507119"/>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37" name="Left Brace 36">
            <a:extLst>
              <a:ext uri="{FF2B5EF4-FFF2-40B4-BE49-F238E27FC236}">
                <a16:creationId xmlns:a16="http://schemas.microsoft.com/office/drawing/2014/main" id="{39C7065A-1E43-939A-0403-DB2ACE0AF89F}"/>
              </a:ext>
            </a:extLst>
          </p:cNvPr>
          <p:cNvSpPr/>
          <p:nvPr/>
        </p:nvSpPr>
        <p:spPr>
          <a:xfrm>
            <a:off x="2557721" y="2186564"/>
            <a:ext cx="113601" cy="507119"/>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38" name="Left Brace 37">
            <a:extLst>
              <a:ext uri="{FF2B5EF4-FFF2-40B4-BE49-F238E27FC236}">
                <a16:creationId xmlns:a16="http://schemas.microsoft.com/office/drawing/2014/main" id="{8BAEE8D3-4BC1-6B82-54F6-5C4CF84BF449}"/>
              </a:ext>
            </a:extLst>
          </p:cNvPr>
          <p:cNvSpPr/>
          <p:nvPr/>
        </p:nvSpPr>
        <p:spPr>
          <a:xfrm>
            <a:off x="198917" y="4544889"/>
            <a:ext cx="113601" cy="507119"/>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39" name="Left Brace 38">
            <a:extLst>
              <a:ext uri="{FF2B5EF4-FFF2-40B4-BE49-F238E27FC236}">
                <a16:creationId xmlns:a16="http://schemas.microsoft.com/office/drawing/2014/main" id="{85FC28CC-0938-791A-3CD0-ADCBA544D458}"/>
              </a:ext>
            </a:extLst>
          </p:cNvPr>
          <p:cNvSpPr/>
          <p:nvPr/>
        </p:nvSpPr>
        <p:spPr>
          <a:xfrm>
            <a:off x="2917849" y="4703811"/>
            <a:ext cx="113601" cy="507119"/>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40" name="Left Brace 39">
            <a:extLst>
              <a:ext uri="{FF2B5EF4-FFF2-40B4-BE49-F238E27FC236}">
                <a16:creationId xmlns:a16="http://schemas.microsoft.com/office/drawing/2014/main" id="{3B2896FB-71AE-FAFE-09E0-5B246C114CD5}"/>
              </a:ext>
            </a:extLst>
          </p:cNvPr>
          <p:cNvSpPr/>
          <p:nvPr/>
        </p:nvSpPr>
        <p:spPr>
          <a:xfrm>
            <a:off x="5356035" y="2556779"/>
            <a:ext cx="113601" cy="507119"/>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pic>
        <p:nvPicPr>
          <p:cNvPr id="42" name="Picture 41" descr="Text&#10;&#10;Description automatically generated">
            <a:extLst>
              <a:ext uri="{FF2B5EF4-FFF2-40B4-BE49-F238E27FC236}">
                <a16:creationId xmlns:a16="http://schemas.microsoft.com/office/drawing/2014/main" id="{50713929-0A2A-6F50-DDC7-020BFA2E93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64118" y="2777209"/>
            <a:ext cx="2340413" cy="2301729"/>
          </a:xfrm>
          <a:prstGeom prst="rect">
            <a:avLst/>
          </a:prstGeom>
        </p:spPr>
      </p:pic>
      <p:sp>
        <p:nvSpPr>
          <p:cNvPr id="17" name="TextBox 16">
            <a:extLst>
              <a:ext uri="{FF2B5EF4-FFF2-40B4-BE49-F238E27FC236}">
                <a16:creationId xmlns:a16="http://schemas.microsoft.com/office/drawing/2014/main" id="{5A73A8EC-F663-9750-AAED-B8D7D9EBD960}"/>
              </a:ext>
            </a:extLst>
          </p:cNvPr>
          <p:cNvSpPr txBox="1"/>
          <p:nvPr/>
        </p:nvSpPr>
        <p:spPr>
          <a:xfrm>
            <a:off x="8060792" y="2810338"/>
            <a:ext cx="595035" cy="369332"/>
          </a:xfrm>
          <a:prstGeom prst="rect">
            <a:avLst/>
          </a:prstGeom>
          <a:noFill/>
        </p:spPr>
        <p:txBody>
          <a:bodyPr wrap="none" rtlCol="0">
            <a:spAutoFit/>
          </a:bodyPr>
          <a:lstStyle/>
          <a:p>
            <a:r>
              <a:rPr lang="en-US">
                <a:solidFill>
                  <a:srgbClr val="00B0F0"/>
                </a:solidFill>
              </a:rPr>
              <a:t>Rec</a:t>
            </a:r>
          </a:p>
        </p:txBody>
      </p:sp>
      <p:sp>
        <p:nvSpPr>
          <p:cNvPr id="43" name="Left Brace 42">
            <a:extLst>
              <a:ext uri="{FF2B5EF4-FFF2-40B4-BE49-F238E27FC236}">
                <a16:creationId xmlns:a16="http://schemas.microsoft.com/office/drawing/2014/main" id="{894C592E-66B1-4544-B463-43A8F4F5944A}"/>
              </a:ext>
            </a:extLst>
          </p:cNvPr>
          <p:cNvSpPr/>
          <p:nvPr/>
        </p:nvSpPr>
        <p:spPr>
          <a:xfrm>
            <a:off x="6410465" y="3130094"/>
            <a:ext cx="101041" cy="60244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4" name="Left Brace 43">
            <a:extLst>
              <a:ext uri="{FF2B5EF4-FFF2-40B4-BE49-F238E27FC236}">
                <a16:creationId xmlns:a16="http://schemas.microsoft.com/office/drawing/2014/main" id="{03CC721E-3557-3445-29F4-615CBD2F943F}"/>
              </a:ext>
            </a:extLst>
          </p:cNvPr>
          <p:cNvSpPr/>
          <p:nvPr/>
        </p:nvSpPr>
        <p:spPr>
          <a:xfrm>
            <a:off x="6299042" y="3964344"/>
            <a:ext cx="101041" cy="34014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45" name="Straight Connector 44">
            <a:extLst>
              <a:ext uri="{FF2B5EF4-FFF2-40B4-BE49-F238E27FC236}">
                <a16:creationId xmlns:a16="http://schemas.microsoft.com/office/drawing/2014/main" id="{958694B1-1CB9-0876-A542-2F7D69BCFC33}"/>
              </a:ext>
            </a:extLst>
          </p:cNvPr>
          <p:cNvCxnSpPr>
            <a:cxnSpLocks/>
          </p:cNvCxnSpPr>
          <p:nvPr/>
        </p:nvCxnSpPr>
        <p:spPr>
          <a:xfrm>
            <a:off x="6455303" y="4523509"/>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46" name="Left Brace 45">
            <a:extLst>
              <a:ext uri="{FF2B5EF4-FFF2-40B4-BE49-F238E27FC236}">
                <a16:creationId xmlns:a16="http://schemas.microsoft.com/office/drawing/2014/main" id="{CA7B7782-3D80-53B1-EB7A-990BCCF52429}"/>
              </a:ext>
            </a:extLst>
          </p:cNvPr>
          <p:cNvSpPr/>
          <p:nvPr/>
        </p:nvSpPr>
        <p:spPr>
          <a:xfrm>
            <a:off x="6245184" y="4537261"/>
            <a:ext cx="113601" cy="507119"/>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Tree>
    <p:extLst>
      <p:ext uri="{BB962C8B-B14F-4D97-AF65-F5344CB8AC3E}">
        <p14:creationId xmlns:p14="http://schemas.microsoft.com/office/powerpoint/2010/main" val="1957113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07BDE6-5C09-D1FA-6A43-1B3052205941}"/>
              </a:ext>
            </a:extLst>
          </p:cNvPr>
          <p:cNvSpPr txBox="1"/>
          <p:nvPr/>
        </p:nvSpPr>
        <p:spPr>
          <a:xfrm>
            <a:off x="199869" y="1364106"/>
            <a:ext cx="3772525" cy="923330"/>
          </a:xfrm>
          <a:prstGeom prst="rect">
            <a:avLst/>
          </a:prstGeom>
          <a:noFill/>
        </p:spPr>
        <p:txBody>
          <a:bodyPr wrap="square" rtlCol="0">
            <a:spAutoFit/>
          </a:bodyPr>
          <a:lstStyle/>
          <a:p>
            <a:r>
              <a:rPr lang="en-US"/>
              <a:t>One vendor also mapped to an additional Observation resource to represent the vital sign panel</a:t>
            </a:r>
          </a:p>
        </p:txBody>
      </p:sp>
      <p:pic>
        <p:nvPicPr>
          <p:cNvPr id="3" name="Picture 2" descr="Text&#10;&#10;Description automatically generated">
            <a:extLst>
              <a:ext uri="{FF2B5EF4-FFF2-40B4-BE49-F238E27FC236}">
                <a16:creationId xmlns:a16="http://schemas.microsoft.com/office/drawing/2014/main" id="{896FEDEE-568F-4631-9884-F9DB29E61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5063" y="159327"/>
            <a:ext cx="3252081" cy="4119302"/>
          </a:xfrm>
          <a:prstGeom prst="rect">
            <a:avLst/>
          </a:prstGeom>
        </p:spPr>
      </p:pic>
    </p:spTree>
    <p:extLst>
      <p:ext uri="{BB962C8B-B14F-4D97-AF65-F5344CB8AC3E}">
        <p14:creationId xmlns:p14="http://schemas.microsoft.com/office/powerpoint/2010/main" val="2086042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Social History</a:t>
            </a:r>
          </a:p>
        </p:txBody>
      </p:sp>
    </p:spTree>
    <p:extLst>
      <p:ext uri="{BB962C8B-B14F-4D97-AF65-F5344CB8AC3E}">
        <p14:creationId xmlns:p14="http://schemas.microsoft.com/office/powerpoint/2010/main" val="65099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9B1E64E3-59DD-A4F0-68BE-3E72A3473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766" y="689262"/>
            <a:ext cx="5309169" cy="3316261"/>
          </a:xfrm>
          <a:prstGeom prst="rect">
            <a:avLst/>
          </a:prstGeom>
        </p:spPr>
      </p:pic>
      <p:pic>
        <p:nvPicPr>
          <p:cNvPr id="2" name="Picture 1" descr="Graphical user interface, text, application, email&#10;&#10;Description automatically generated">
            <a:extLst>
              <a:ext uri="{FF2B5EF4-FFF2-40B4-BE49-F238E27FC236}">
                <a16:creationId xmlns:a16="http://schemas.microsoft.com/office/drawing/2014/main" id="{9B82E14E-7837-E89B-CE5A-213ED75C6E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5621" y="2877206"/>
            <a:ext cx="4051278" cy="1283917"/>
          </a:xfrm>
          <a:prstGeom prst="rect">
            <a:avLst/>
          </a:prstGeom>
        </p:spPr>
      </p:pic>
      <p:sp>
        <p:nvSpPr>
          <p:cNvPr id="4" name="TextBox 3">
            <a:extLst>
              <a:ext uri="{FF2B5EF4-FFF2-40B4-BE49-F238E27FC236}">
                <a16:creationId xmlns:a16="http://schemas.microsoft.com/office/drawing/2014/main" id="{5B08413E-A4B9-77C5-C3D1-737CFF9A433F}"/>
              </a:ext>
            </a:extLst>
          </p:cNvPr>
          <p:cNvSpPr txBox="1"/>
          <p:nvPr/>
        </p:nvSpPr>
        <p:spPr>
          <a:xfrm>
            <a:off x="224853" y="162769"/>
            <a:ext cx="3198311" cy="369332"/>
          </a:xfrm>
          <a:prstGeom prst="rect">
            <a:avLst/>
          </a:prstGeom>
          <a:noFill/>
        </p:spPr>
        <p:txBody>
          <a:bodyPr wrap="none" rtlCol="0">
            <a:spAutoFit/>
          </a:bodyPr>
          <a:lstStyle/>
          <a:p>
            <a:r>
              <a:rPr lang="en-US" b="1"/>
              <a:t>Source Social History entry</a:t>
            </a:r>
          </a:p>
        </p:txBody>
      </p:sp>
    </p:spTree>
    <p:extLst>
      <p:ext uri="{BB962C8B-B14F-4D97-AF65-F5344CB8AC3E}">
        <p14:creationId xmlns:p14="http://schemas.microsoft.com/office/powerpoint/2010/main" val="2978322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23C37-63BE-B9B1-17C5-325489D1EE26}"/>
              </a:ext>
            </a:extLst>
          </p:cNvPr>
          <p:cNvSpPr txBox="1"/>
          <p:nvPr/>
        </p:nvSpPr>
        <p:spPr>
          <a:xfrm>
            <a:off x="1129799" y="560309"/>
            <a:ext cx="351378" cy="369332"/>
          </a:xfrm>
          <a:prstGeom prst="rect">
            <a:avLst/>
          </a:prstGeom>
          <a:noFill/>
        </p:spPr>
        <p:txBody>
          <a:bodyPr wrap="none" rtlCol="0">
            <a:spAutoFit/>
          </a:bodyPr>
          <a:lstStyle/>
          <a:p>
            <a:r>
              <a:rPr lang="en-US">
                <a:solidFill>
                  <a:schemeClr val="bg1"/>
                </a:solidFill>
              </a:rPr>
              <a:t>C</a:t>
            </a:r>
          </a:p>
        </p:txBody>
      </p:sp>
      <p:sp>
        <p:nvSpPr>
          <p:cNvPr id="3" name="TextBox 2">
            <a:extLst>
              <a:ext uri="{FF2B5EF4-FFF2-40B4-BE49-F238E27FC236}">
                <a16:creationId xmlns:a16="http://schemas.microsoft.com/office/drawing/2014/main" id="{B2E865DF-5EFC-E4C9-9AD3-74ECDF927949}"/>
              </a:ext>
            </a:extLst>
          </p:cNvPr>
          <p:cNvSpPr txBox="1"/>
          <p:nvPr/>
        </p:nvSpPr>
        <p:spPr>
          <a:xfrm>
            <a:off x="1242353" y="3063898"/>
            <a:ext cx="377026" cy="369332"/>
          </a:xfrm>
          <a:prstGeom prst="rect">
            <a:avLst/>
          </a:prstGeom>
          <a:noFill/>
        </p:spPr>
        <p:txBody>
          <a:bodyPr wrap="none" rtlCol="0">
            <a:spAutoFit/>
          </a:bodyPr>
          <a:lstStyle/>
          <a:p>
            <a:r>
              <a:rPr lang="en-US">
                <a:solidFill>
                  <a:schemeClr val="bg1"/>
                </a:solidFill>
              </a:rPr>
              <a:t>M</a:t>
            </a:r>
          </a:p>
        </p:txBody>
      </p:sp>
      <p:sp>
        <p:nvSpPr>
          <p:cNvPr id="4" name="TextBox 3">
            <a:extLst>
              <a:ext uri="{FF2B5EF4-FFF2-40B4-BE49-F238E27FC236}">
                <a16:creationId xmlns:a16="http://schemas.microsoft.com/office/drawing/2014/main" id="{4F0E7117-40BC-786F-9364-6F876347ABDE}"/>
              </a:ext>
            </a:extLst>
          </p:cNvPr>
          <p:cNvSpPr txBox="1"/>
          <p:nvPr/>
        </p:nvSpPr>
        <p:spPr>
          <a:xfrm>
            <a:off x="4083038" y="560309"/>
            <a:ext cx="351378" cy="369332"/>
          </a:xfrm>
          <a:prstGeom prst="rect">
            <a:avLst/>
          </a:prstGeom>
          <a:noFill/>
        </p:spPr>
        <p:txBody>
          <a:bodyPr wrap="none" rtlCol="0">
            <a:spAutoFit/>
          </a:bodyPr>
          <a:lstStyle/>
          <a:p>
            <a:r>
              <a:rPr lang="en-US">
                <a:solidFill>
                  <a:schemeClr val="bg1"/>
                </a:solidFill>
              </a:rPr>
              <a:t>D</a:t>
            </a:r>
          </a:p>
        </p:txBody>
      </p:sp>
      <p:sp>
        <p:nvSpPr>
          <p:cNvPr id="5" name="TextBox 4">
            <a:extLst>
              <a:ext uri="{FF2B5EF4-FFF2-40B4-BE49-F238E27FC236}">
                <a16:creationId xmlns:a16="http://schemas.microsoft.com/office/drawing/2014/main" id="{C2D1A11D-36C9-0E91-BCFA-ABD74D683542}"/>
              </a:ext>
            </a:extLst>
          </p:cNvPr>
          <p:cNvSpPr txBox="1"/>
          <p:nvPr/>
        </p:nvSpPr>
        <p:spPr>
          <a:xfrm>
            <a:off x="6978797" y="560309"/>
            <a:ext cx="364202" cy="369332"/>
          </a:xfrm>
          <a:prstGeom prst="rect">
            <a:avLst/>
          </a:prstGeom>
          <a:noFill/>
        </p:spPr>
        <p:txBody>
          <a:bodyPr wrap="none" rtlCol="0">
            <a:spAutoFit/>
          </a:bodyPr>
          <a:lstStyle/>
          <a:p>
            <a:r>
              <a:rPr lang="en-US">
                <a:solidFill>
                  <a:schemeClr val="bg1"/>
                </a:solidFill>
              </a:rPr>
              <a:t>G</a:t>
            </a:r>
          </a:p>
        </p:txBody>
      </p:sp>
      <p:sp>
        <p:nvSpPr>
          <p:cNvPr id="6" name="TextBox 5">
            <a:extLst>
              <a:ext uri="{FF2B5EF4-FFF2-40B4-BE49-F238E27FC236}">
                <a16:creationId xmlns:a16="http://schemas.microsoft.com/office/drawing/2014/main" id="{75FBD28E-7731-3CAF-F018-09C67B636E66}"/>
              </a:ext>
            </a:extLst>
          </p:cNvPr>
          <p:cNvSpPr txBox="1"/>
          <p:nvPr/>
        </p:nvSpPr>
        <p:spPr>
          <a:xfrm>
            <a:off x="4858362" y="3048961"/>
            <a:ext cx="351378" cy="369332"/>
          </a:xfrm>
          <a:prstGeom prst="rect">
            <a:avLst/>
          </a:prstGeom>
          <a:noFill/>
        </p:spPr>
        <p:txBody>
          <a:bodyPr wrap="none" rtlCol="0">
            <a:spAutoFit/>
          </a:bodyPr>
          <a:lstStyle/>
          <a:p>
            <a:r>
              <a:rPr lang="en-US">
                <a:solidFill>
                  <a:schemeClr val="bg1"/>
                </a:solidFill>
              </a:rPr>
              <a:t>R</a:t>
            </a:r>
          </a:p>
        </p:txBody>
      </p:sp>
      <p:pic>
        <p:nvPicPr>
          <p:cNvPr id="11" name="Picture 10" descr="Text&#10;&#10;Description automatically generated">
            <a:extLst>
              <a:ext uri="{FF2B5EF4-FFF2-40B4-BE49-F238E27FC236}">
                <a16:creationId xmlns:a16="http://schemas.microsoft.com/office/drawing/2014/main" id="{9D6EB6D7-6ED3-7944-EC6E-F41966AC5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07" y="100341"/>
            <a:ext cx="3562248" cy="2599478"/>
          </a:xfrm>
          <a:prstGeom prst="rect">
            <a:avLst/>
          </a:prstGeom>
        </p:spPr>
      </p:pic>
      <p:pic>
        <p:nvPicPr>
          <p:cNvPr id="13" name="Picture 12" descr="Text&#10;&#10;Description automatically generated">
            <a:extLst>
              <a:ext uri="{FF2B5EF4-FFF2-40B4-BE49-F238E27FC236}">
                <a16:creationId xmlns:a16="http://schemas.microsoft.com/office/drawing/2014/main" id="{6575C7C3-2534-678D-2712-698AC4D18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0955" y="2699818"/>
            <a:ext cx="3462000" cy="2058165"/>
          </a:xfrm>
          <a:prstGeom prst="rect">
            <a:avLst/>
          </a:prstGeom>
        </p:spPr>
      </p:pic>
      <p:pic>
        <p:nvPicPr>
          <p:cNvPr id="15" name="Picture 14" descr="Text&#10;&#10;Description automatically generated">
            <a:extLst>
              <a:ext uri="{FF2B5EF4-FFF2-40B4-BE49-F238E27FC236}">
                <a16:creationId xmlns:a16="http://schemas.microsoft.com/office/drawing/2014/main" id="{D8D40FD5-AD56-C751-5B4B-A00FE731D9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07" y="2794802"/>
            <a:ext cx="2169441" cy="1745822"/>
          </a:xfrm>
          <a:prstGeom prst="rect">
            <a:avLst/>
          </a:prstGeom>
        </p:spPr>
      </p:pic>
      <p:pic>
        <p:nvPicPr>
          <p:cNvPr id="19" name="Picture 18" descr="Text&#10;&#10;Description automatically generated">
            <a:extLst>
              <a:ext uri="{FF2B5EF4-FFF2-40B4-BE49-F238E27FC236}">
                <a16:creationId xmlns:a16="http://schemas.microsoft.com/office/drawing/2014/main" id="{913DF7C7-8305-8CF6-377C-1920E6A987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9155" y="286669"/>
            <a:ext cx="3786894" cy="1976887"/>
          </a:xfrm>
          <a:prstGeom prst="rect">
            <a:avLst/>
          </a:prstGeom>
        </p:spPr>
      </p:pic>
      <p:sp>
        <p:nvSpPr>
          <p:cNvPr id="20" name="TextBox 19">
            <a:extLst>
              <a:ext uri="{FF2B5EF4-FFF2-40B4-BE49-F238E27FC236}">
                <a16:creationId xmlns:a16="http://schemas.microsoft.com/office/drawing/2014/main" id="{AAB18999-212B-D0E5-98C5-E73465595BDC}"/>
              </a:ext>
            </a:extLst>
          </p:cNvPr>
          <p:cNvSpPr txBox="1"/>
          <p:nvPr/>
        </p:nvSpPr>
        <p:spPr>
          <a:xfrm>
            <a:off x="2468380" y="329784"/>
            <a:ext cx="351378" cy="369332"/>
          </a:xfrm>
          <a:prstGeom prst="rect">
            <a:avLst/>
          </a:prstGeom>
          <a:noFill/>
        </p:spPr>
        <p:txBody>
          <a:bodyPr wrap="none" rtlCol="0">
            <a:spAutoFit/>
          </a:bodyPr>
          <a:lstStyle/>
          <a:p>
            <a:r>
              <a:rPr lang="en-US">
                <a:solidFill>
                  <a:schemeClr val="bg1"/>
                </a:solidFill>
              </a:rPr>
              <a:t>D</a:t>
            </a:r>
          </a:p>
        </p:txBody>
      </p:sp>
      <p:sp>
        <p:nvSpPr>
          <p:cNvPr id="21" name="TextBox 20">
            <a:extLst>
              <a:ext uri="{FF2B5EF4-FFF2-40B4-BE49-F238E27FC236}">
                <a16:creationId xmlns:a16="http://schemas.microsoft.com/office/drawing/2014/main" id="{5237EB5B-E18C-4102-54B9-A887352078DD}"/>
              </a:ext>
            </a:extLst>
          </p:cNvPr>
          <p:cNvSpPr txBox="1"/>
          <p:nvPr/>
        </p:nvSpPr>
        <p:spPr>
          <a:xfrm>
            <a:off x="6978797" y="329784"/>
            <a:ext cx="364202" cy="369332"/>
          </a:xfrm>
          <a:prstGeom prst="rect">
            <a:avLst/>
          </a:prstGeom>
          <a:noFill/>
        </p:spPr>
        <p:txBody>
          <a:bodyPr wrap="none" rtlCol="0">
            <a:spAutoFit/>
          </a:bodyPr>
          <a:lstStyle/>
          <a:p>
            <a:r>
              <a:rPr lang="en-US">
                <a:solidFill>
                  <a:schemeClr val="bg1"/>
                </a:solidFill>
              </a:rPr>
              <a:t>G</a:t>
            </a:r>
          </a:p>
        </p:txBody>
      </p:sp>
      <p:sp>
        <p:nvSpPr>
          <p:cNvPr id="22" name="TextBox 21">
            <a:extLst>
              <a:ext uri="{FF2B5EF4-FFF2-40B4-BE49-F238E27FC236}">
                <a16:creationId xmlns:a16="http://schemas.microsoft.com/office/drawing/2014/main" id="{0D23BD37-8653-5039-9516-B67AC1EAC083}"/>
              </a:ext>
            </a:extLst>
          </p:cNvPr>
          <p:cNvSpPr txBox="1"/>
          <p:nvPr/>
        </p:nvSpPr>
        <p:spPr>
          <a:xfrm>
            <a:off x="1481177" y="2879945"/>
            <a:ext cx="377026" cy="369332"/>
          </a:xfrm>
          <a:prstGeom prst="rect">
            <a:avLst/>
          </a:prstGeom>
          <a:noFill/>
        </p:spPr>
        <p:txBody>
          <a:bodyPr wrap="none" rtlCol="0">
            <a:spAutoFit/>
          </a:bodyPr>
          <a:lstStyle/>
          <a:p>
            <a:r>
              <a:rPr lang="en-US">
                <a:solidFill>
                  <a:schemeClr val="bg1"/>
                </a:solidFill>
              </a:rPr>
              <a:t>M</a:t>
            </a:r>
          </a:p>
        </p:txBody>
      </p:sp>
      <p:sp>
        <p:nvSpPr>
          <p:cNvPr id="23" name="TextBox 22">
            <a:extLst>
              <a:ext uri="{FF2B5EF4-FFF2-40B4-BE49-F238E27FC236}">
                <a16:creationId xmlns:a16="http://schemas.microsoft.com/office/drawing/2014/main" id="{D8F66D7E-3D5A-6DF8-1C87-CC810459C851}"/>
              </a:ext>
            </a:extLst>
          </p:cNvPr>
          <p:cNvSpPr txBox="1"/>
          <p:nvPr/>
        </p:nvSpPr>
        <p:spPr>
          <a:xfrm>
            <a:off x="5209740" y="2794802"/>
            <a:ext cx="364202" cy="369332"/>
          </a:xfrm>
          <a:prstGeom prst="rect">
            <a:avLst/>
          </a:prstGeom>
          <a:noFill/>
        </p:spPr>
        <p:txBody>
          <a:bodyPr wrap="none" rtlCol="0">
            <a:spAutoFit/>
          </a:bodyPr>
          <a:lstStyle/>
          <a:p>
            <a:r>
              <a:rPr lang="en-US">
                <a:solidFill>
                  <a:schemeClr val="bg1"/>
                </a:solidFill>
              </a:rPr>
              <a:t>R</a:t>
            </a:r>
          </a:p>
        </p:txBody>
      </p:sp>
      <p:pic>
        <p:nvPicPr>
          <p:cNvPr id="25" name="Picture 24" descr="Text&#10;&#10;Description automatically generated">
            <a:extLst>
              <a:ext uri="{FF2B5EF4-FFF2-40B4-BE49-F238E27FC236}">
                <a16:creationId xmlns:a16="http://schemas.microsoft.com/office/drawing/2014/main" id="{E100E91A-4018-0DCA-3FD5-ABAA6C2D50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9431" y="2465018"/>
            <a:ext cx="3187135" cy="2348698"/>
          </a:xfrm>
          <a:prstGeom prst="rect">
            <a:avLst/>
          </a:prstGeom>
        </p:spPr>
      </p:pic>
      <p:sp>
        <p:nvSpPr>
          <p:cNvPr id="7" name="TextBox 6">
            <a:extLst>
              <a:ext uri="{FF2B5EF4-FFF2-40B4-BE49-F238E27FC236}">
                <a16:creationId xmlns:a16="http://schemas.microsoft.com/office/drawing/2014/main" id="{BCCC581B-A412-679F-AA0D-49EA273162EE}"/>
              </a:ext>
            </a:extLst>
          </p:cNvPr>
          <p:cNvSpPr txBox="1"/>
          <p:nvPr/>
        </p:nvSpPr>
        <p:spPr>
          <a:xfrm>
            <a:off x="8214836" y="2633264"/>
            <a:ext cx="595035" cy="369332"/>
          </a:xfrm>
          <a:prstGeom prst="rect">
            <a:avLst/>
          </a:prstGeom>
          <a:noFill/>
        </p:spPr>
        <p:txBody>
          <a:bodyPr wrap="none" rtlCol="0">
            <a:spAutoFit/>
          </a:bodyPr>
          <a:lstStyle/>
          <a:p>
            <a:r>
              <a:rPr lang="en-US">
                <a:solidFill>
                  <a:srgbClr val="00B0F0"/>
                </a:solidFill>
              </a:rPr>
              <a:t>Rec</a:t>
            </a:r>
          </a:p>
        </p:txBody>
      </p:sp>
      <p:cxnSp>
        <p:nvCxnSpPr>
          <p:cNvPr id="26" name="Straight Connector 25">
            <a:extLst>
              <a:ext uri="{FF2B5EF4-FFF2-40B4-BE49-F238E27FC236}">
                <a16:creationId xmlns:a16="http://schemas.microsoft.com/office/drawing/2014/main" id="{B6A6EC9A-6F38-E254-D5F3-A03D43F5A61C}"/>
              </a:ext>
            </a:extLst>
          </p:cNvPr>
          <p:cNvCxnSpPr>
            <a:cxnSpLocks/>
          </p:cNvCxnSpPr>
          <p:nvPr/>
        </p:nvCxnSpPr>
        <p:spPr>
          <a:xfrm>
            <a:off x="251521" y="3615006"/>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1107ADFF-6AAD-B5AA-7378-6327686B63A4}"/>
              </a:ext>
            </a:extLst>
          </p:cNvPr>
          <p:cNvCxnSpPr>
            <a:cxnSpLocks/>
          </p:cNvCxnSpPr>
          <p:nvPr/>
        </p:nvCxnSpPr>
        <p:spPr>
          <a:xfrm>
            <a:off x="2526279" y="3052543"/>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60CE33DF-E3E0-2504-A54A-F7BD222D65EE}"/>
              </a:ext>
            </a:extLst>
          </p:cNvPr>
          <p:cNvCxnSpPr>
            <a:cxnSpLocks/>
          </p:cNvCxnSpPr>
          <p:nvPr/>
        </p:nvCxnSpPr>
        <p:spPr>
          <a:xfrm>
            <a:off x="3936685" y="504246"/>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CEA5622A-78BA-4766-322D-621E5B475456}"/>
              </a:ext>
            </a:extLst>
          </p:cNvPr>
          <p:cNvCxnSpPr>
            <a:cxnSpLocks/>
          </p:cNvCxnSpPr>
          <p:nvPr/>
        </p:nvCxnSpPr>
        <p:spPr>
          <a:xfrm>
            <a:off x="251521" y="439289"/>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51914ACD-318A-6139-08AA-EAF372A351D6}"/>
              </a:ext>
            </a:extLst>
          </p:cNvPr>
          <p:cNvCxnSpPr>
            <a:cxnSpLocks/>
          </p:cNvCxnSpPr>
          <p:nvPr/>
        </p:nvCxnSpPr>
        <p:spPr>
          <a:xfrm>
            <a:off x="5959025" y="2772411"/>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65FE953B-9D7B-2498-9825-1DD3B59E2C03}"/>
              </a:ext>
            </a:extLst>
          </p:cNvPr>
          <p:cNvCxnSpPr>
            <a:cxnSpLocks/>
          </p:cNvCxnSpPr>
          <p:nvPr/>
        </p:nvCxnSpPr>
        <p:spPr>
          <a:xfrm>
            <a:off x="171573" y="4540624"/>
            <a:ext cx="1193998"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F4CB865E-7597-52B9-41F4-3D9C580ED752}"/>
              </a:ext>
            </a:extLst>
          </p:cNvPr>
          <p:cNvCxnSpPr>
            <a:cxnSpLocks/>
          </p:cNvCxnSpPr>
          <p:nvPr/>
        </p:nvCxnSpPr>
        <p:spPr>
          <a:xfrm>
            <a:off x="2390955" y="3771110"/>
            <a:ext cx="1193998"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53A120E5-4EE8-62AA-F158-435A4E0E664E}"/>
              </a:ext>
            </a:extLst>
          </p:cNvPr>
          <p:cNvCxnSpPr>
            <a:cxnSpLocks/>
          </p:cNvCxnSpPr>
          <p:nvPr/>
        </p:nvCxnSpPr>
        <p:spPr>
          <a:xfrm>
            <a:off x="3669155" y="1423643"/>
            <a:ext cx="1193998"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2F456F7B-51A4-AC8A-3870-1324099103A8}"/>
              </a:ext>
            </a:extLst>
          </p:cNvPr>
          <p:cNvCxnSpPr>
            <a:cxnSpLocks/>
          </p:cNvCxnSpPr>
          <p:nvPr/>
        </p:nvCxnSpPr>
        <p:spPr>
          <a:xfrm>
            <a:off x="171573" y="1838371"/>
            <a:ext cx="1193998"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D7F36D8F-8C94-5CBD-2510-CC903B4188F0}"/>
              </a:ext>
            </a:extLst>
          </p:cNvPr>
          <p:cNvCxnSpPr>
            <a:cxnSpLocks/>
          </p:cNvCxnSpPr>
          <p:nvPr/>
        </p:nvCxnSpPr>
        <p:spPr>
          <a:xfrm>
            <a:off x="5784799" y="4049936"/>
            <a:ext cx="1193998"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38" name="Left Brace 37">
            <a:extLst>
              <a:ext uri="{FF2B5EF4-FFF2-40B4-BE49-F238E27FC236}">
                <a16:creationId xmlns:a16="http://schemas.microsoft.com/office/drawing/2014/main" id="{CE74D274-8842-9B80-8BEA-E8338EC32A64}"/>
              </a:ext>
            </a:extLst>
          </p:cNvPr>
          <p:cNvSpPr/>
          <p:nvPr/>
        </p:nvSpPr>
        <p:spPr>
          <a:xfrm>
            <a:off x="135330" y="1140967"/>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9" name="Left Brace 38">
            <a:extLst>
              <a:ext uri="{FF2B5EF4-FFF2-40B4-BE49-F238E27FC236}">
                <a16:creationId xmlns:a16="http://schemas.microsoft.com/office/drawing/2014/main" id="{D3E8F948-F9E2-1F2A-52D5-1E5C70E1C844}"/>
              </a:ext>
            </a:extLst>
          </p:cNvPr>
          <p:cNvSpPr/>
          <p:nvPr/>
        </p:nvSpPr>
        <p:spPr>
          <a:xfrm>
            <a:off x="149192" y="1886614"/>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2" name="Left Brace 41">
            <a:extLst>
              <a:ext uri="{FF2B5EF4-FFF2-40B4-BE49-F238E27FC236}">
                <a16:creationId xmlns:a16="http://schemas.microsoft.com/office/drawing/2014/main" id="{B18C4177-D55A-69D0-C393-A4B541577510}"/>
              </a:ext>
            </a:extLst>
          </p:cNvPr>
          <p:cNvSpPr/>
          <p:nvPr/>
        </p:nvSpPr>
        <p:spPr>
          <a:xfrm>
            <a:off x="3663449" y="699116"/>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3" name="Left Brace 42">
            <a:extLst>
              <a:ext uri="{FF2B5EF4-FFF2-40B4-BE49-F238E27FC236}">
                <a16:creationId xmlns:a16="http://schemas.microsoft.com/office/drawing/2014/main" id="{D51BB839-E5BD-951B-5889-69A38F230A18}"/>
              </a:ext>
            </a:extLst>
          </p:cNvPr>
          <p:cNvSpPr/>
          <p:nvPr/>
        </p:nvSpPr>
        <p:spPr>
          <a:xfrm>
            <a:off x="3677311" y="1444763"/>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4" name="Left Brace 43">
            <a:extLst>
              <a:ext uri="{FF2B5EF4-FFF2-40B4-BE49-F238E27FC236}">
                <a16:creationId xmlns:a16="http://schemas.microsoft.com/office/drawing/2014/main" id="{479BAF57-6ABE-702C-54D3-6F8DBEC24D7D}"/>
              </a:ext>
            </a:extLst>
          </p:cNvPr>
          <p:cNvSpPr/>
          <p:nvPr/>
        </p:nvSpPr>
        <p:spPr>
          <a:xfrm>
            <a:off x="2425238" y="3169833"/>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5" name="Left Brace 44">
            <a:extLst>
              <a:ext uri="{FF2B5EF4-FFF2-40B4-BE49-F238E27FC236}">
                <a16:creationId xmlns:a16="http://schemas.microsoft.com/office/drawing/2014/main" id="{5BC833E5-837A-4EAD-CEC8-3FC2366E72B7}"/>
              </a:ext>
            </a:extLst>
          </p:cNvPr>
          <p:cNvSpPr/>
          <p:nvPr/>
        </p:nvSpPr>
        <p:spPr>
          <a:xfrm>
            <a:off x="2439100" y="3915480"/>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2" name="Left Brace 51">
            <a:extLst>
              <a:ext uri="{FF2B5EF4-FFF2-40B4-BE49-F238E27FC236}">
                <a16:creationId xmlns:a16="http://schemas.microsoft.com/office/drawing/2014/main" id="{8FCB9E27-ACB1-7AE1-E70D-A93EB38FF314}"/>
              </a:ext>
            </a:extLst>
          </p:cNvPr>
          <p:cNvSpPr/>
          <p:nvPr/>
        </p:nvSpPr>
        <p:spPr>
          <a:xfrm>
            <a:off x="5783714" y="3450026"/>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3" name="Left Brace 52">
            <a:extLst>
              <a:ext uri="{FF2B5EF4-FFF2-40B4-BE49-F238E27FC236}">
                <a16:creationId xmlns:a16="http://schemas.microsoft.com/office/drawing/2014/main" id="{2229DD28-5DB2-6C51-8049-AA105DB35107}"/>
              </a:ext>
            </a:extLst>
          </p:cNvPr>
          <p:cNvSpPr/>
          <p:nvPr/>
        </p:nvSpPr>
        <p:spPr>
          <a:xfrm>
            <a:off x="5755758" y="4109049"/>
            <a:ext cx="145342" cy="67391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071813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3B5BAD-4540-4385-E35A-AE8D068308E7}"/>
              </a:ext>
            </a:extLst>
          </p:cNvPr>
          <p:cNvSpPr txBox="1"/>
          <p:nvPr/>
        </p:nvSpPr>
        <p:spPr>
          <a:xfrm>
            <a:off x="1129799" y="560309"/>
            <a:ext cx="351378" cy="369332"/>
          </a:xfrm>
          <a:prstGeom prst="rect">
            <a:avLst/>
          </a:prstGeom>
          <a:noFill/>
        </p:spPr>
        <p:txBody>
          <a:bodyPr wrap="none" rtlCol="0">
            <a:spAutoFit/>
          </a:bodyPr>
          <a:lstStyle/>
          <a:p>
            <a:r>
              <a:rPr lang="en-US">
                <a:solidFill>
                  <a:schemeClr val="bg1"/>
                </a:solidFill>
              </a:rPr>
              <a:t>C</a:t>
            </a:r>
          </a:p>
        </p:txBody>
      </p:sp>
      <p:sp>
        <p:nvSpPr>
          <p:cNvPr id="3" name="TextBox 2">
            <a:extLst>
              <a:ext uri="{FF2B5EF4-FFF2-40B4-BE49-F238E27FC236}">
                <a16:creationId xmlns:a16="http://schemas.microsoft.com/office/drawing/2014/main" id="{C2D99A32-497D-0072-4542-10784E71E6C1}"/>
              </a:ext>
            </a:extLst>
          </p:cNvPr>
          <p:cNvSpPr txBox="1"/>
          <p:nvPr/>
        </p:nvSpPr>
        <p:spPr>
          <a:xfrm>
            <a:off x="1242353" y="3063898"/>
            <a:ext cx="377026" cy="369332"/>
          </a:xfrm>
          <a:prstGeom prst="rect">
            <a:avLst/>
          </a:prstGeom>
          <a:noFill/>
        </p:spPr>
        <p:txBody>
          <a:bodyPr wrap="none" rtlCol="0">
            <a:spAutoFit/>
          </a:bodyPr>
          <a:lstStyle/>
          <a:p>
            <a:r>
              <a:rPr lang="en-US">
                <a:solidFill>
                  <a:schemeClr val="bg1"/>
                </a:solidFill>
              </a:rPr>
              <a:t>M</a:t>
            </a:r>
          </a:p>
        </p:txBody>
      </p:sp>
      <p:sp>
        <p:nvSpPr>
          <p:cNvPr id="4" name="TextBox 3">
            <a:extLst>
              <a:ext uri="{FF2B5EF4-FFF2-40B4-BE49-F238E27FC236}">
                <a16:creationId xmlns:a16="http://schemas.microsoft.com/office/drawing/2014/main" id="{71E343E4-8A6A-217E-87E2-3772BD67B40E}"/>
              </a:ext>
            </a:extLst>
          </p:cNvPr>
          <p:cNvSpPr txBox="1"/>
          <p:nvPr/>
        </p:nvSpPr>
        <p:spPr>
          <a:xfrm>
            <a:off x="4083038" y="560309"/>
            <a:ext cx="351378" cy="369332"/>
          </a:xfrm>
          <a:prstGeom prst="rect">
            <a:avLst/>
          </a:prstGeom>
          <a:noFill/>
        </p:spPr>
        <p:txBody>
          <a:bodyPr wrap="none" rtlCol="0">
            <a:spAutoFit/>
          </a:bodyPr>
          <a:lstStyle/>
          <a:p>
            <a:r>
              <a:rPr lang="en-US">
                <a:solidFill>
                  <a:schemeClr val="bg1"/>
                </a:solidFill>
              </a:rPr>
              <a:t>D</a:t>
            </a:r>
          </a:p>
        </p:txBody>
      </p:sp>
      <p:sp>
        <p:nvSpPr>
          <p:cNvPr id="5" name="TextBox 4">
            <a:extLst>
              <a:ext uri="{FF2B5EF4-FFF2-40B4-BE49-F238E27FC236}">
                <a16:creationId xmlns:a16="http://schemas.microsoft.com/office/drawing/2014/main" id="{E18D89C9-EED6-AF4B-1869-96C83B1D0D3F}"/>
              </a:ext>
            </a:extLst>
          </p:cNvPr>
          <p:cNvSpPr txBox="1"/>
          <p:nvPr/>
        </p:nvSpPr>
        <p:spPr>
          <a:xfrm>
            <a:off x="6978797" y="560309"/>
            <a:ext cx="364202" cy="369332"/>
          </a:xfrm>
          <a:prstGeom prst="rect">
            <a:avLst/>
          </a:prstGeom>
          <a:noFill/>
        </p:spPr>
        <p:txBody>
          <a:bodyPr wrap="none" rtlCol="0">
            <a:spAutoFit/>
          </a:bodyPr>
          <a:lstStyle/>
          <a:p>
            <a:r>
              <a:rPr lang="en-US">
                <a:solidFill>
                  <a:schemeClr val="bg1"/>
                </a:solidFill>
              </a:rPr>
              <a:t>G</a:t>
            </a:r>
          </a:p>
        </p:txBody>
      </p:sp>
      <p:sp>
        <p:nvSpPr>
          <p:cNvPr id="6" name="TextBox 5">
            <a:extLst>
              <a:ext uri="{FF2B5EF4-FFF2-40B4-BE49-F238E27FC236}">
                <a16:creationId xmlns:a16="http://schemas.microsoft.com/office/drawing/2014/main" id="{7241CA7B-51CB-6390-A80B-5076E23EEF9E}"/>
              </a:ext>
            </a:extLst>
          </p:cNvPr>
          <p:cNvSpPr txBox="1"/>
          <p:nvPr/>
        </p:nvSpPr>
        <p:spPr>
          <a:xfrm>
            <a:off x="4858362" y="3048961"/>
            <a:ext cx="351378" cy="369332"/>
          </a:xfrm>
          <a:prstGeom prst="rect">
            <a:avLst/>
          </a:prstGeom>
          <a:noFill/>
        </p:spPr>
        <p:txBody>
          <a:bodyPr wrap="none" rtlCol="0">
            <a:spAutoFit/>
          </a:bodyPr>
          <a:lstStyle/>
          <a:p>
            <a:r>
              <a:rPr lang="en-US">
                <a:solidFill>
                  <a:schemeClr val="bg1"/>
                </a:solidFill>
              </a:rPr>
              <a:t>R</a:t>
            </a:r>
          </a:p>
        </p:txBody>
      </p:sp>
      <p:pic>
        <p:nvPicPr>
          <p:cNvPr id="11" name="Picture 10" descr="Text&#10;&#10;Description automatically generated">
            <a:extLst>
              <a:ext uri="{FF2B5EF4-FFF2-40B4-BE49-F238E27FC236}">
                <a16:creationId xmlns:a16="http://schemas.microsoft.com/office/drawing/2014/main" id="{59DBA1E4-823D-1F8C-732F-BA8CC23D2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354" y="2323377"/>
            <a:ext cx="2021417" cy="2820123"/>
          </a:xfrm>
          <a:prstGeom prst="rect">
            <a:avLst/>
          </a:prstGeom>
        </p:spPr>
      </p:pic>
      <p:pic>
        <p:nvPicPr>
          <p:cNvPr id="13" name="Picture 12" descr="Text&#10;&#10;Description automatically generated">
            <a:extLst>
              <a:ext uri="{FF2B5EF4-FFF2-40B4-BE49-F238E27FC236}">
                <a16:creationId xmlns:a16="http://schemas.microsoft.com/office/drawing/2014/main" id="{8FB5C294-106A-79BA-6DB4-EF14E591A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234" y="82073"/>
            <a:ext cx="2616467" cy="2489677"/>
          </a:xfrm>
          <a:prstGeom prst="rect">
            <a:avLst/>
          </a:prstGeom>
        </p:spPr>
      </p:pic>
      <p:pic>
        <p:nvPicPr>
          <p:cNvPr id="15" name="Picture 14">
            <a:extLst>
              <a:ext uri="{FF2B5EF4-FFF2-40B4-BE49-F238E27FC236}">
                <a16:creationId xmlns:a16="http://schemas.microsoft.com/office/drawing/2014/main" id="{20064B08-91F0-E346-94B0-8C73EEFF8F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323" y="4285589"/>
            <a:ext cx="1761708" cy="153192"/>
          </a:xfrm>
          <a:prstGeom prst="rect">
            <a:avLst/>
          </a:prstGeom>
        </p:spPr>
      </p:pic>
      <p:pic>
        <p:nvPicPr>
          <p:cNvPr id="17" name="Picture 16" descr="Text&#10;&#10;Description automatically generated">
            <a:extLst>
              <a:ext uri="{FF2B5EF4-FFF2-40B4-BE49-F238E27FC236}">
                <a16:creationId xmlns:a16="http://schemas.microsoft.com/office/drawing/2014/main" id="{CD103EC3-AAB1-E2FC-CE5B-308C18723E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6334" y="174223"/>
            <a:ext cx="2399762" cy="3191684"/>
          </a:xfrm>
          <a:prstGeom prst="rect">
            <a:avLst/>
          </a:prstGeom>
        </p:spPr>
      </p:pic>
      <p:pic>
        <p:nvPicPr>
          <p:cNvPr id="19" name="Picture 18" descr="Text&#10;&#10;Description automatically generated">
            <a:extLst>
              <a:ext uri="{FF2B5EF4-FFF2-40B4-BE49-F238E27FC236}">
                <a16:creationId xmlns:a16="http://schemas.microsoft.com/office/drawing/2014/main" id="{18E5823B-1105-5415-A4A1-19CF8C3386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99" y="164813"/>
            <a:ext cx="2456025" cy="3841627"/>
          </a:xfrm>
          <a:prstGeom prst="rect">
            <a:avLst/>
          </a:prstGeom>
        </p:spPr>
      </p:pic>
      <p:sp>
        <p:nvSpPr>
          <p:cNvPr id="7" name="TextBox 6">
            <a:extLst>
              <a:ext uri="{FF2B5EF4-FFF2-40B4-BE49-F238E27FC236}">
                <a16:creationId xmlns:a16="http://schemas.microsoft.com/office/drawing/2014/main" id="{47E482EC-215F-D992-49FC-528CA2F6FB0E}"/>
              </a:ext>
            </a:extLst>
          </p:cNvPr>
          <p:cNvSpPr txBox="1"/>
          <p:nvPr/>
        </p:nvSpPr>
        <p:spPr>
          <a:xfrm>
            <a:off x="6192962" y="2754579"/>
            <a:ext cx="595035" cy="369332"/>
          </a:xfrm>
          <a:prstGeom prst="rect">
            <a:avLst/>
          </a:prstGeom>
          <a:noFill/>
        </p:spPr>
        <p:txBody>
          <a:bodyPr wrap="none" rtlCol="0">
            <a:spAutoFit/>
          </a:bodyPr>
          <a:lstStyle/>
          <a:p>
            <a:r>
              <a:rPr lang="en-US">
                <a:solidFill>
                  <a:srgbClr val="00B0F0"/>
                </a:solidFill>
              </a:rPr>
              <a:t>Rec</a:t>
            </a:r>
          </a:p>
        </p:txBody>
      </p:sp>
      <p:sp>
        <p:nvSpPr>
          <p:cNvPr id="20" name="TextBox 19">
            <a:extLst>
              <a:ext uri="{FF2B5EF4-FFF2-40B4-BE49-F238E27FC236}">
                <a16:creationId xmlns:a16="http://schemas.microsoft.com/office/drawing/2014/main" id="{0672E42D-E082-5935-48CA-CC72F4F1BBAB}"/>
              </a:ext>
            </a:extLst>
          </p:cNvPr>
          <p:cNvSpPr txBox="1"/>
          <p:nvPr/>
        </p:nvSpPr>
        <p:spPr>
          <a:xfrm>
            <a:off x="1993692" y="359764"/>
            <a:ext cx="351378" cy="369332"/>
          </a:xfrm>
          <a:prstGeom prst="rect">
            <a:avLst/>
          </a:prstGeom>
          <a:noFill/>
        </p:spPr>
        <p:txBody>
          <a:bodyPr wrap="none" rtlCol="0">
            <a:spAutoFit/>
          </a:bodyPr>
          <a:lstStyle/>
          <a:p>
            <a:r>
              <a:rPr lang="en-US">
                <a:solidFill>
                  <a:schemeClr val="bg1"/>
                </a:solidFill>
              </a:rPr>
              <a:t>D</a:t>
            </a:r>
          </a:p>
        </p:txBody>
      </p:sp>
      <p:sp>
        <p:nvSpPr>
          <p:cNvPr id="21" name="TextBox 20">
            <a:extLst>
              <a:ext uri="{FF2B5EF4-FFF2-40B4-BE49-F238E27FC236}">
                <a16:creationId xmlns:a16="http://schemas.microsoft.com/office/drawing/2014/main" id="{50F778CB-334D-7EF6-080F-B892701BB568}"/>
              </a:ext>
            </a:extLst>
          </p:cNvPr>
          <p:cNvSpPr txBox="1"/>
          <p:nvPr/>
        </p:nvSpPr>
        <p:spPr>
          <a:xfrm>
            <a:off x="4506984" y="359764"/>
            <a:ext cx="364202" cy="369332"/>
          </a:xfrm>
          <a:prstGeom prst="rect">
            <a:avLst/>
          </a:prstGeom>
          <a:noFill/>
        </p:spPr>
        <p:txBody>
          <a:bodyPr wrap="none" rtlCol="0">
            <a:spAutoFit/>
          </a:bodyPr>
          <a:lstStyle/>
          <a:p>
            <a:r>
              <a:rPr lang="en-US">
                <a:solidFill>
                  <a:schemeClr val="bg1"/>
                </a:solidFill>
              </a:rPr>
              <a:t>G</a:t>
            </a:r>
          </a:p>
        </p:txBody>
      </p:sp>
      <p:sp>
        <p:nvSpPr>
          <p:cNvPr id="24" name="TextBox 23">
            <a:extLst>
              <a:ext uri="{FF2B5EF4-FFF2-40B4-BE49-F238E27FC236}">
                <a16:creationId xmlns:a16="http://schemas.microsoft.com/office/drawing/2014/main" id="{437C59C3-968B-CCAA-0A3C-B5EE685BFC51}"/>
              </a:ext>
            </a:extLst>
          </p:cNvPr>
          <p:cNvSpPr txBox="1"/>
          <p:nvPr/>
        </p:nvSpPr>
        <p:spPr>
          <a:xfrm>
            <a:off x="8269516" y="359764"/>
            <a:ext cx="351378" cy="369332"/>
          </a:xfrm>
          <a:prstGeom prst="rect">
            <a:avLst/>
          </a:prstGeom>
          <a:noFill/>
        </p:spPr>
        <p:txBody>
          <a:bodyPr wrap="none" rtlCol="0">
            <a:spAutoFit/>
          </a:bodyPr>
          <a:lstStyle/>
          <a:p>
            <a:r>
              <a:rPr lang="en-US">
                <a:solidFill>
                  <a:schemeClr val="bg1"/>
                </a:solidFill>
              </a:rPr>
              <a:t>R</a:t>
            </a:r>
          </a:p>
        </p:txBody>
      </p:sp>
      <p:sp>
        <p:nvSpPr>
          <p:cNvPr id="25" name="TextBox 24">
            <a:extLst>
              <a:ext uri="{FF2B5EF4-FFF2-40B4-BE49-F238E27FC236}">
                <a16:creationId xmlns:a16="http://schemas.microsoft.com/office/drawing/2014/main" id="{62716B57-DE68-3EA4-A7ED-3FDA267C600D}"/>
              </a:ext>
            </a:extLst>
          </p:cNvPr>
          <p:cNvSpPr txBox="1"/>
          <p:nvPr/>
        </p:nvSpPr>
        <p:spPr>
          <a:xfrm>
            <a:off x="1305488" y="3976932"/>
            <a:ext cx="377026" cy="369332"/>
          </a:xfrm>
          <a:prstGeom prst="rect">
            <a:avLst/>
          </a:prstGeom>
          <a:noFill/>
        </p:spPr>
        <p:txBody>
          <a:bodyPr wrap="none" rtlCol="0">
            <a:spAutoFit/>
          </a:bodyPr>
          <a:lstStyle/>
          <a:p>
            <a:r>
              <a:rPr lang="en-US"/>
              <a:t>M</a:t>
            </a:r>
          </a:p>
        </p:txBody>
      </p:sp>
      <p:sp>
        <p:nvSpPr>
          <p:cNvPr id="26" name="Left Brace 25">
            <a:extLst>
              <a:ext uri="{FF2B5EF4-FFF2-40B4-BE49-F238E27FC236}">
                <a16:creationId xmlns:a16="http://schemas.microsoft.com/office/drawing/2014/main" id="{E5410D5B-A1B4-141A-308F-624C0AC510E0}"/>
              </a:ext>
            </a:extLst>
          </p:cNvPr>
          <p:cNvSpPr/>
          <p:nvPr/>
        </p:nvSpPr>
        <p:spPr>
          <a:xfrm>
            <a:off x="131082" y="456416"/>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9" name="Left Brace 28">
            <a:extLst>
              <a:ext uri="{FF2B5EF4-FFF2-40B4-BE49-F238E27FC236}">
                <a16:creationId xmlns:a16="http://schemas.microsoft.com/office/drawing/2014/main" id="{78F7E518-41EF-AF43-8C3A-77AB09EF27EA}"/>
              </a:ext>
            </a:extLst>
          </p:cNvPr>
          <p:cNvSpPr/>
          <p:nvPr/>
        </p:nvSpPr>
        <p:spPr>
          <a:xfrm>
            <a:off x="2665186" y="456416"/>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0" name="Left Brace 29">
            <a:extLst>
              <a:ext uri="{FF2B5EF4-FFF2-40B4-BE49-F238E27FC236}">
                <a16:creationId xmlns:a16="http://schemas.microsoft.com/office/drawing/2014/main" id="{F3D0F2EB-D246-FBA5-0AFA-39E312216FA1}"/>
              </a:ext>
            </a:extLst>
          </p:cNvPr>
          <p:cNvSpPr/>
          <p:nvPr/>
        </p:nvSpPr>
        <p:spPr>
          <a:xfrm>
            <a:off x="6430234" y="259830"/>
            <a:ext cx="122756" cy="5367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3" name="Left Brace 32">
            <a:extLst>
              <a:ext uri="{FF2B5EF4-FFF2-40B4-BE49-F238E27FC236}">
                <a16:creationId xmlns:a16="http://schemas.microsoft.com/office/drawing/2014/main" id="{E91AA8F0-46C9-284E-BC95-7790E5CAC851}"/>
              </a:ext>
            </a:extLst>
          </p:cNvPr>
          <p:cNvSpPr/>
          <p:nvPr/>
        </p:nvSpPr>
        <p:spPr>
          <a:xfrm>
            <a:off x="4919196" y="2486215"/>
            <a:ext cx="122756" cy="5367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4" name="Left Brace 33">
            <a:extLst>
              <a:ext uri="{FF2B5EF4-FFF2-40B4-BE49-F238E27FC236}">
                <a16:creationId xmlns:a16="http://schemas.microsoft.com/office/drawing/2014/main" id="{99AF5940-A424-3618-E59F-D7D4269F4C78}"/>
              </a:ext>
            </a:extLst>
          </p:cNvPr>
          <p:cNvSpPr/>
          <p:nvPr/>
        </p:nvSpPr>
        <p:spPr>
          <a:xfrm>
            <a:off x="64289" y="1201810"/>
            <a:ext cx="101041" cy="34014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7" name="Left Brace 36">
            <a:extLst>
              <a:ext uri="{FF2B5EF4-FFF2-40B4-BE49-F238E27FC236}">
                <a16:creationId xmlns:a16="http://schemas.microsoft.com/office/drawing/2014/main" id="{8BC75545-16EC-7676-70BC-4DB99BFE6D46}"/>
              </a:ext>
            </a:extLst>
          </p:cNvPr>
          <p:cNvSpPr/>
          <p:nvPr/>
        </p:nvSpPr>
        <p:spPr>
          <a:xfrm>
            <a:off x="2513585" y="986769"/>
            <a:ext cx="93110" cy="215041"/>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8" name="Left Brace 37">
            <a:extLst>
              <a:ext uri="{FF2B5EF4-FFF2-40B4-BE49-F238E27FC236}">
                <a16:creationId xmlns:a16="http://schemas.microsoft.com/office/drawing/2014/main" id="{E4BEFC7F-37C9-03F6-374F-E5DA81989441}"/>
              </a:ext>
            </a:extLst>
          </p:cNvPr>
          <p:cNvSpPr/>
          <p:nvPr/>
        </p:nvSpPr>
        <p:spPr>
          <a:xfrm>
            <a:off x="6275823" y="1049755"/>
            <a:ext cx="101041" cy="34014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9" name="Left Brace 38">
            <a:extLst>
              <a:ext uri="{FF2B5EF4-FFF2-40B4-BE49-F238E27FC236}">
                <a16:creationId xmlns:a16="http://schemas.microsoft.com/office/drawing/2014/main" id="{7AC631A9-85DC-A37B-2D4A-732E59BD4307}"/>
              </a:ext>
            </a:extLst>
          </p:cNvPr>
          <p:cNvSpPr/>
          <p:nvPr/>
        </p:nvSpPr>
        <p:spPr>
          <a:xfrm>
            <a:off x="4855344" y="3179491"/>
            <a:ext cx="101041" cy="34014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0" name="Left Brace 39">
            <a:extLst>
              <a:ext uri="{FF2B5EF4-FFF2-40B4-BE49-F238E27FC236}">
                <a16:creationId xmlns:a16="http://schemas.microsoft.com/office/drawing/2014/main" id="{A2675710-EF1C-56AE-56CD-60ECF2BA7A3E}"/>
              </a:ext>
            </a:extLst>
          </p:cNvPr>
          <p:cNvSpPr/>
          <p:nvPr/>
        </p:nvSpPr>
        <p:spPr>
          <a:xfrm>
            <a:off x="104265" y="2231428"/>
            <a:ext cx="101041" cy="566736"/>
          </a:xfrm>
          <a:prstGeom prst="lef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1" name="Left Brace 40">
            <a:extLst>
              <a:ext uri="{FF2B5EF4-FFF2-40B4-BE49-F238E27FC236}">
                <a16:creationId xmlns:a16="http://schemas.microsoft.com/office/drawing/2014/main" id="{39EB2815-5BC5-5A90-3BD3-3ABE06F74F71}"/>
              </a:ext>
            </a:extLst>
          </p:cNvPr>
          <p:cNvSpPr/>
          <p:nvPr/>
        </p:nvSpPr>
        <p:spPr>
          <a:xfrm>
            <a:off x="2530478" y="1434451"/>
            <a:ext cx="101041" cy="340142"/>
          </a:xfrm>
          <a:prstGeom prst="lef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2" name="Left Brace 41">
            <a:extLst>
              <a:ext uri="{FF2B5EF4-FFF2-40B4-BE49-F238E27FC236}">
                <a16:creationId xmlns:a16="http://schemas.microsoft.com/office/drawing/2014/main" id="{47469F57-E527-8CC3-95EB-DCE88B431567}"/>
              </a:ext>
            </a:extLst>
          </p:cNvPr>
          <p:cNvSpPr/>
          <p:nvPr/>
        </p:nvSpPr>
        <p:spPr>
          <a:xfrm>
            <a:off x="4855343" y="3808123"/>
            <a:ext cx="101041" cy="566736"/>
          </a:xfrm>
          <a:prstGeom prst="lef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4" name="Left Brace 43">
            <a:extLst>
              <a:ext uri="{FF2B5EF4-FFF2-40B4-BE49-F238E27FC236}">
                <a16:creationId xmlns:a16="http://schemas.microsoft.com/office/drawing/2014/main" id="{F503ED1E-F213-C112-4AD5-0F682C36140B}"/>
              </a:ext>
            </a:extLst>
          </p:cNvPr>
          <p:cNvSpPr/>
          <p:nvPr/>
        </p:nvSpPr>
        <p:spPr>
          <a:xfrm>
            <a:off x="64289" y="3349562"/>
            <a:ext cx="101041" cy="566736"/>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5" name="Left Brace 44">
            <a:extLst>
              <a:ext uri="{FF2B5EF4-FFF2-40B4-BE49-F238E27FC236}">
                <a16:creationId xmlns:a16="http://schemas.microsoft.com/office/drawing/2014/main" id="{E2168415-CDC6-6F5C-15FA-94BD51BA133C}"/>
              </a:ext>
            </a:extLst>
          </p:cNvPr>
          <p:cNvSpPr/>
          <p:nvPr/>
        </p:nvSpPr>
        <p:spPr>
          <a:xfrm>
            <a:off x="4776486" y="4576764"/>
            <a:ext cx="101041" cy="566736"/>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6" name="Left Brace 45">
            <a:extLst>
              <a:ext uri="{FF2B5EF4-FFF2-40B4-BE49-F238E27FC236}">
                <a16:creationId xmlns:a16="http://schemas.microsoft.com/office/drawing/2014/main" id="{968202D9-8F49-515F-D2BA-B7C3CCE6903F}"/>
              </a:ext>
            </a:extLst>
          </p:cNvPr>
          <p:cNvSpPr/>
          <p:nvPr/>
        </p:nvSpPr>
        <p:spPr>
          <a:xfrm>
            <a:off x="2637324" y="1948060"/>
            <a:ext cx="94306" cy="1416840"/>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7" name="Left Brace 46">
            <a:extLst>
              <a:ext uri="{FF2B5EF4-FFF2-40B4-BE49-F238E27FC236}">
                <a16:creationId xmlns:a16="http://schemas.microsoft.com/office/drawing/2014/main" id="{62997020-00CE-762C-5E19-D5B544E181A2}"/>
              </a:ext>
            </a:extLst>
          </p:cNvPr>
          <p:cNvSpPr/>
          <p:nvPr/>
        </p:nvSpPr>
        <p:spPr>
          <a:xfrm>
            <a:off x="6374378" y="1948060"/>
            <a:ext cx="101041" cy="566736"/>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48" name="Straight Connector 47">
            <a:extLst>
              <a:ext uri="{FF2B5EF4-FFF2-40B4-BE49-F238E27FC236}">
                <a16:creationId xmlns:a16="http://schemas.microsoft.com/office/drawing/2014/main" id="{700C0B34-1822-7477-40E3-1144040E0CB2}"/>
              </a:ext>
            </a:extLst>
          </p:cNvPr>
          <p:cNvCxnSpPr>
            <a:cxnSpLocks/>
          </p:cNvCxnSpPr>
          <p:nvPr/>
        </p:nvCxnSpPr>
        <p:spPr>
          <a:xfrm>
            <a:off x="156475" y="1657049"/>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B4E8F2A3-107B-A191-2456-7C5422D42DF5}"/>
              </a:ext>
            </a:extLst>
          </p:cNvPr>
          <p:cNvCxnSpPr>
            <a:cxnSpLocks/>
          </p:cNvCxnSpPr>
          <p:nvPr/>
        </p:nvCxnSpPr>
        <p:spPr>
          <a:xfrm>
            <a:off x="156475" y="1770065"/>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735E9894-7381-0A8E-F2C8-268F2308F8E4}"/>
              </a:ext>
            </a:extLst>
          </p:cNvPr>
          <p:cNvCxnSpPr>
            <a:cxnSpLocks/>
          </p:cNvCxnSpPr>
          <p:nvPr/>
        </p:nvCxnSpPr>
        <p:spPr>
          <a:xfrm>
            <a:off x="2606695" y="1289790"/>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51D1E8DB-13E3-2962-16D5-CAA73F791646}"/>
              </a:ext>
            </a:extLst>
          </p:cNvPr>
          <p:cNvCxnSpPr>
            <a:cxnSpLocks/>
          </p:cNvCxnSpPr>
          <p:nvPr/>
        </p:nvCxnSpPr>
        <p:spPr>
          <a:xfrm>
            <a:off x="2606695" y="1402806"/>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87F08E03-785B-1310-C924-66910321B9DB}"/>
              </a:ext>
            </a:extLst>
          </p:cNvPr>
          <p:cNvCxnSpPr>
            <a:cxnSpLocks/>
          </p:cNvCxnSpPr>
          <p:nvPr/>
        </p:nvCxnSpPr>
        <p:spPr>
          <a:xfrm>
            <a:off x="4980574" y="3568295"/>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CF780446-D05E-180C-AC67-B897C7FA9FEB}"/>
              </a:ext>
            </a:extLst>
          </p:cNvPr>
          <p:cNvCxnSpPr>
            <a:cxnSpLocks/>
          </p:cNvCxnSpPr>
          <p:nvPr/>
        </p:nvCxnSpPr>
        <p:spPr>
          <a:xfrm>
            <a:off x="4980574" y="3681311"/>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2F9B224A-F45F-F014-16A1-1B17D04E1525}"/>
              </a:ext>
            </a:extLst>
          </p:cNvPr>
          <p:cNvCxnSpPr>
            <a:cxnSpLocks/>
          </p:cNvCxnSpPr>
          <p:nvPr/>
        </p:nvCxnSpPr>
        <p:spPr>
          <a:xfrm>
            <a:off x="6534949" y="1770065"/>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1EB91C13-18DA-5F37-5721-467910C51A83}"/>
              </a:ext>
            </a:extLst>
          </p:cNvPr>
          <p:cNvCxnSpPr>
            <a:cxnSpLocks/>
          </p:cNvCxnSpPr>
          <p:nvPr/>
        </p:nvCxnSpPr>
        <p:spPr>
          <a:xfrm>
            <a:off x="6534949" y="1883081"/>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F7988A49-196D-D7FF-92CB-64055A0D17C6}"/>
              </a:ext>
            </a:extLst>
          </p:cNvPr>
          <p:cNvCxnSpPr>
            <a:cxnSpLocks/>
          </p:cNvCxnSpPr>
          <p:nvPr/>
        </p:nvCxnSpPr>
        <p:spPr>
          <a:xfrm>
            <a:off x="731683" y="4438781"/>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80791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94007BE-299A-8E69-11AD-84B968B0062C}"/>
              </a:ext>
            </a:extLst>
          </p:cNvPr>
          <p:cNvPicPr>
            <a:picLocks noChangeAspect="1"/>
          </p:cNvPicPr>
          <p:nvPr/>
        </p:nvPicPr>
        <p:blipFill>
          <a:blip r:embed="rId2"/>
          <a:stretch>
            <a:fillRect/>
          </a:stretch>
        </p:blipFill>
        <p:spPr>
          <a:xfrm>
            <a:off x="4877061" y="103370"/>
            <a:ext cx="2021885" cy="2552630"/>
          </a:xfrm>
          <a:prstGeom prst="rect">
            <a:avLst/>
          </a:prstGeom>
        </p:spPr>
      </p:pic>
      <p:pic>
        <p:nvPicPr>
          <p:cNvPr id="68" name="Picture 67">
            <a:extLst>
              <a:ext uri="{FF2B5EF4-FFF2-40B4-BE49-F238E27FC236}">
                <a16:creationId xmlns:a16="http://schemas.microsoft.com/office/drawing/2014/main" id="{45732618-C416-705C-1A7E-7A494A5127B3}"/>
              </a:ext>
            </a:extLst>
          </p:cNvPr>
          <p:cNvPicPr>
            <a:picLocks noChangeAspect="1"/>
          </p:cNvPicPr>
          <p:nvPr/>
        </p:nvPicPr>
        <p:blipFill>
          <a:blip r:embed="rId3"/>
          <a:stretch>
            <a:fillRect/>
          </a:stretch>
        </p:blipFill>
        <p:spPr>
          <a:xfrm>
            <a:off x="6064265" y="2441686"/>
            <a:ext cx="2939032" cy="2701814"/>
          </a:xfrm>
          <a:prstGeom prst="rect">
            <a:avLst/>
          </a:prstGeom>
        </p:spPr>
      </p:pic>
      <p:pic>
        <p:nvPicPr>
          <p:cNvPr id="5" name="Picture 4">
            <a:extLst>
              <a:ext uri="{FF2B5EF4-FFF2-40B4-BE49-F238E27FC236}">
                <a16:creationId xmlns:a16="http://schemas.microsoft.com/office/drawing/2014/main" id="{3E843584-624C-12D9-5368-C17C9B155A0D}"/>
              </a:ext>
            </a:extLst>
          </p:cNvPr>
          <p:cNvPicPr>
            <a:picLocks noChangeAspect="1"/>
          </p:cNvPicPr>
          <p:nvPr/>
        </p:nvPicPr>
        <p:blipFill>
          <a:blip r:embed="rId4"/>
          <a:stretch>
            <a:fillRect/>
          </a:stretch>
        </p:blipFill>
        <p:spPr>
          <a:xfrm>
            <a:off x="332718" y="129922"/>
            <a:ext cx="1910331" cy="2409059"/>
          </a:xfrm>
          <a:prstGeom prst="rect">
            <a:avLst/>
          </a:prstGeom>
        </p:spPr>
      </p:pic>
      <p:pic>
        <p:nvPicPr>
          <p:cNvPr id="7" name="Picture 6">
            <a:extLst>
              <a:ext uri="{FF2B5EF4-FFF2-40B4-BE49-F238E27FC236}">
                <a16:creationId xmlns:a16="http://schemas.microsoft.com/office/drawing/2014/main" id="{5AD74C33-7E0B-F532-5997-D84C4279A226}"/>
              </a:ext>
            </a:extLst>
          </p:cNvPr>
          <p:cNvPicPr>
            <a:picLocks noChangeAspect="1"/>
          </p:cNvPicPr>
          <p:nvPr/>
        </p:nvPicPr>
        <p:blipFill>
          <a:blip r:embed="rId5"/>
          <a:stretch>
            <a:fillRect/>
          </a:stretch>
        </p:blipFill>
        <p:spPr>
          <a:xfrm>
            <a:off x="2625708" y="129922"/>
            <a:ext cx="1761715" cy="2414602"/>
          </a:xfrm>
          <a:prstGeom prst="rect">
            <a:avLst/>
          </a:prstGeom>
        </p:spPr>
      </p:pic>
      <p:pic>
        <p:nvPicPr>
          <p:cNvPr id="11" name="Picture 10">
            <a:extLst>
              <a:ext uri="{FF2B5EF4-FFF2-40B4-BE49-F238E27FC236}">
                <a16:creationId xmlns:a16="http://schemas.microsoft.com/office/drawing/2014/main" id="{0120FD03-C035-05DC-C003-B974BA4AD6E2}"/>
              </a:ext>
            </a:extLst>
          </p:cNvPr>
          <p:cNvPicPr>
            <a:picLocks noChangeAspect="1"/>
          </p:cNvPicPr>
          <p:nvPr/>
        </p:nvPicPr>
        <p:blipFill>
          <a:blip r:embed="rId6"/>
          <a:stretch>
            <a:fillRect/>
          </a:stretch>
        </p:blipFill>
        <p:spPr>
          <a:xfrm>
            <a:off x="974709" y="2490729"/>
            <a:ext cx="1647364" cy="2226090"/>
          </a:xfrm>
          <a:prstGeom prst="rect">
            <a:avLst/>
          </a:prstGeom>
        </p:spPr>
      </p:pic>
      <p:pic>
        <p:nvPicPr>
          <p:cNvPr id="13" name="Picture 12">
            <a:extLst>
              <a:ext uri="{FF2B5EF4-FFF2-40B4-BE49-F238E27FC236}">
                <a16:creationId xmlns:a16="http://schemas.microsoft.com/office/drawing/2014/main" id="{C80F26A9-CDC7-9ACF-7ABC-13218803B390}"/>
              </a:ext>
            </a:extLst>
          </p:cNvPr>
          <p:cNvPicPr>
            <a:picLocks noChangeAspect="1"/>
          </p:cNvPicPr>
          <p:nvPr/>
        </p:nvPicPr>
        <p:blipFill>
          <a:blip r:embed="rId7"/>
          <a:stretch>
            <a:fillRect/>
          </a:stretch>
        </p:blipFill>
        <p:spPr>
          <a:xfrm>
            <a:off x="3281965" y="2441686"/>
            <a:ext cx="2097619" cy="2589616"/>
          </a:xfrm>
          <a:prstGeom prst="rect">
            <a:avLst/>
          </a:prstGeom>
        </p:spPr>
      </p:pic>
      <p:sp>
        <p:nvSpPr>
          <p:cNvPr id="16" name="TextBox 15">
            <a:extLst>
              <a:ext uri="{FF2B5EF4-FFF2-40B4-BE49-F238E27FC236}">
                <a16:creationId xmlns:a16="http://schemas.microsoft.com/office/drawing/2014/main" id="{6C9B69C7-F11D-9B0C-8318-737DB03082F5}"/>
              </a:ext>
            </a:extLst>
          </p:cNvPr>
          <p:cNvSpPr txBox="1"/>
          <p:nvPr/>
        </p:nvSpPr>
        <p:spPr>
          <a:xfrm>
            <a:off x="1397946" y="26550"/>
            <a:ext cx="845103" cy="338554"/>
          </a:xfrm>
          <a:prstGeom prst="rect">
            <a:avLst/>
          </a:prstGeom>
          <a:noFill/>
        </p:spPr>
        <p:txBody>
          <a:bodyPr wrap="none" rtlCol="0">
            <a:spAutoFit/>
          </a:bodyPr>
          <a:lstStyle/>
          <a:p>
            <a:r>
              <a:rPr lang="en-US" sz="1600" b="1"/>
              <a:t>Cerner</a:t>
            </a:r>
          </a:p>
        </p:txBody>
      </p:sp>
      <p:sp>
        <p:nvSpPr>
          <p:cNvPr id="17" name="TextBox 16">
            <a:extLst>
              <a:ext uri="{FF2B5EF4-FFF2-40B4-BE49-F238E27FC236}">
                <a16:creationId xmlns:a16="http://schemas.microsoft.com/office/drawing/2014/main" id="{C6525941-806F-E288-5267-28CCF9D95D45}"/>
              </a:ext>
            </a:extLst>
          </p:cNvPr>
          <p:cNvSpPr txBox="1"/>
          <p:nvPr/>
        </p:nvSpPr>
        <p:spPr>
          <a:xfrm>
            <a:off x="4265902" y="26550"/>
            <a:ext cx="479618" cy="338554"/>
          </a:xfrm>
          <a:prstGeom prst="rect">
            <a:avLst/>
          </a:prstGeom>
          <a:noFill/>
        </p:spPr>
        <p:txBody>
          <a:bodyPr wrap="none" rtlCol="0">
            <a:spAutoFit/>
          </a:bodyPr>
          <a:lstStyle/>
          <a:p>
            <a:r>
              <a:rPr lang="en-US" sz="1600" b="1"/>
              <a:t>DH</a:t>
            </a:r>
          </a:p>
        </p:txBody>
      </p:sp>
      <p:sp>
        <p:nvSpPr>
          <p:cNvPr id="18" name="TextBox 17">
            <a:extLst>
              <a:ext uri="{FF2B5EF4-FFF2-40B4-BE49-F238E27FC236}">
                <a16:creationId xmlns:a16="http://schemas.microsoft.com/office/drawing/2014/main" id="{EC2030AE-804A-E070-A6FF-C45766A28F8C}"/>
              </a:ext>
            </a:extLst>
          </p:cNvPr>
          <p:cNvSpPr txBox="1"/>
          <p:nvPr/>
        </p:nvSpPr>
        <p:spPr>
          <a:xfrm>
            <a:off x="6007355" y="26550"/>
            <a:ext cx="891591" cy="338554"/>
          </a:xfrm>
          <a:prstGeom prst="rect">
            <a:avLst/>
          </a:prstGeom>
          <a:noFill/>
        </p:spPr>
        <p:txBody>
          <a:bodyPr wrap="none" rtlCol="0">
            <a:spAutoFit/>
          </a:bodyPr>
          <a:lstStyle/>
          <a:p>
            <a:r>
              <a:rPr lang="en-US" sz="1600" b="1"/>
              <a:t>Google</a:t>
            </a:r>
          </a:p>
        </p:txBody>
      </p:sp>
      <p:sp>
        <p:nvSpPr>
          <p:cNvPr id="19" name="TextBox 18">
            <a:extLst>
              <a:ext uri="{FF2B5EF4-FFF2-40B4-BE49-F238E27FC236}">
                <a16:creationId xmlns:a16="http://schemas.microsoft.com/office/drawing/2014/main" id="{019B983D-C7F2-5A74-F33A-A61240BB79A6}"/>
              </a:ext>
            </a:extLst>
          </p:cNvPr>
          <p:cNvSpPr txBox="1"/>
          <p:nvPr/>
        </p:nvSpPr>
        <p:spPr>
          <a:xfrm>
            <a:off x="1754115" y="2382155"/>
            <a:ext cx="697627" cy="338554"/>
          </a:xfrm>
          <a:prstGeom prst="rect">
            <a:avLst/>
          </a:prstGeom>
          <a:noFill/>
        </p:spPr>
        <p:txBody>
          <a:bodyPr wrap="none" rtlCol="0">
            <a:spAutoFit/>
          </a:bodyPr>
          <a:lstStyle/>
          <a:p>
            <a:r>
              <a:rPr lang="en-US" sz="1600" b="1"/>
              <a:t>MDIX</a:t>
            </a:r>
          </a:p>
        </p:txBody>
      </p:sp>
      <p:sp>
        <p:nvSpPr>
          <p:cNvPr id="20" name="TextBox 19">
            <a:extLst>
              <a:ext uri="{FF2B5EF4-FFF2-40B4-BE49-F238E27FC236}">
                <a16:creationId xmlns:a16="http://schemas.microsoft.com/office/drawing/2014/main" id="{C9C1AF8F-27B4-2FB8-BBE8-462F0DC63849}"/>
              </a:ext>
            </a:extLst>
          </p:cNvPr>
          <p:cNvSpPr txBox="1"/>
          <p:nvPr/>
        </p:nvSpPr>
        <p:spPr>
          <a:xfrm>
            <a:off x="3940068" y="2344004"/>
            <a:ext cx="809837" cy="338554"/>
          </a:xfrm>
          <a:prstGeom prst="rect">
            <a:avLst/>
          </a:prstGeom>
          <a:noFill/>
        </p:spPr>
        <p:txBody>
          <a:bodyPr wrap="none" rtlCol="0">
            <a:spAutoFit/>
          </a:bodyPr>
          <a:lstStyle/>
          <a:p>
            <a:r>
              <a:rPr lang="en-US" sz="1600" b="1"/>
              <a:t>Redox</a:t>
            </a:r>
          </a:p>
        </p:txBody>
      </p:sp>
      <p:sp>
        <p:nvSpPr>
          <p:cNvPr id="21" name="TextBox 20">
            <a:extLst>
              <a:ext uri="{FF2B5EF4-FFF2-40B4-BE49-F238E27FC236}">
                <a16:creationId xmlns:a16="http://schemas.microsoft.com/office/drawing/2014/main" id="{6F62D996-85CE-762A-1333-BCB99EAD2CAE}"/>
              </a:ext>
            </a:extLst>
          </p:cNvPr>
          <p:cNvSpPr txBox="1"/>
          <p:nvPr/>
        </p:nvSpPr>
        <p:spPr>
          <a:xfrm>
            <a:off x="7478266" y="2472378"/>
            <a:ext cx="1734770" cy="338554"/>
          </a:xfrm>
          <a:prstGeom prst="rect">
            <a:avLst/>
          </a:prstGeom>
          <a:noFill/>
        </p:spPr>
        <p:txBody>
          <a:bodyPr wrap="none" rtlCol="0">
            <a:spAutoFit/>
          </a:bodyPr>
          <a:lstStyle/>
          <a:p>
            <a:r>
              <a:rPr lang="en-US" sz="1600" b="1">
                <a:solidFill>
                  <a:srgbClr val="C00000"/>
                </a:solidFill>
              </a:rPr>
              <a:t>Rec – in JSONC</a:t>
            </a:r>
          </a:p>
        </p:txBody>
      </p:sp>
      <p:sp>
        <p:nvSpPr>
          <p:cNvPr id="22" name="Left Brace 21">
            <a:extLst>
              <a:ext uri="{FF2B5EF4-FFF2-40B4-BE49-F238E27FC236}">
                <a16:creationId xmlns:a16="http://schemas.microsoft.com/office/drawing/2014/main" id="{9A63F85D-903D-A1DB-34DF-BCC9FBB66054}"/>
              </a:ext>
            </a:extLst>
          </p:cNvPr>
          <p:cNvSpPr/>
          <p:nvPr/>
        </p:nvSpPr>
        <p:spPr>
          <a:xfrm>
            <a:off x="198262" y="195827"/>
            <a:ext cx="134455" cy="657068"/>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6CA60C39-3910-6731-8F39-7C3ACBF3EBA8}"/>
              </a:ext>
            </a:extLst>
          </p:cNvPr>
          <p:cNvSpPr/>
          <p:nvPr/>
        </p:nvSpPr>
        <p:spPr>
          <a:xfrm>
            <a:off x="815240" y="2563883"/>
            <a:ext cx="119183" cy="69672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38A6AE6E-DE30-3BF6-6E53-713CF409943F}"/>
              </a:ext>
            </a:extLst>
          </p:cNvPr>
          <p:cNvSpPr/>
          <p:nvPr/>
        </p:nvSpPr>
        <p:spPr>
          <a:xfrm>
            <a:off x="2540594" y="195827"/>
            <a:ext cx="90267" cy="38122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DD721604-CB23-5A3D-D49D-16D8211EF1B3}"/>
              </a:ext>
            </a:extLst>
          </p:cNvPr>
          <p:cNvSpPr/>
          <p:nvPr/>
        </p:nvSpPr>
        <p:spPr>
          <a:xfrm>
            <a:off x="3201393" y="2538981"/>
            <a:ext cx="93043" cy="683904"/>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B5ACAB82-5781-7F2A-AD0C-6EBBD3527626}"/>
              </a:ext>
            </a:extLst>
          </p:cNvPr>
          <p:cNvSpPr/>
          <p:nvPr/>
        </p:nvSpPr>
        <p:spPr>
          <a:xfrm>
            <a:off x="4765644" y="140729"/>
            <a:ext cx="111417" cy="448750"/>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88339BC1-A59C-2EEB-1301-E5BC1F636457}"/>
              </a:ext>
            </a:extLst>
          </p:cNvPr>
          <p:cNvSpPr/>
          <p:nvPr/>
        </p:nvSpPr>
        <p:spPr>
          <a:xfrm>
            <a:off x="5947763" y="2644151"/>
            <a:ext cx="119183" cy="69672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803F1662-4870-96E4-B3CD-9624FC9BE2C4}"/>
              </a:ext>
            </a:extLst>
          </p:cNvPr>
          <p:cNvSpPr/>
          <p:nvPr/>
        </p:nvSpPr>
        <p:spPr>
          <a:xfrm>
            <a:off x="4765644" y="1992936"/>
            <a:ext cx="111417" cy="448750"/>
          </a:xfrm>
          <a:prstGeom prst="leftBrace">
            <a:avLst/>
          </a:prstGeom>
          <a:ln w="19050">
            <a:solidFill>
              <a:srgbClr val="0057B8"/>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F10D6FFD-1F6B-D35F-890B-E7C0726954F0}"/>
              </a:ext>
            </a:extLst>
          </p:cNvPr>
          <p:cNvSpPr/>
          <p:nvPr/>
        </p:nvSpPr>
        <p:spPr>
          <a:xfrm>
            <a:off x="5947763" y="3603774"/>
            <a:ext cx="119183" cy="293669"/>
          </a:xfrm>
          <a:prstGeom prst="leftBrac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7FBDD52E-C339-F720-A149-BFA9F05105FA}"/>
              </a:ext>
            </a:extLst>
          </p:cNvPr>
          <p:cNvSpPr/>
          <p:nvPr/>
        </p:nvSpPr>
        <p:spPr>
          <a:xfrm>
            <a:off x="3180548" y="3351099"/>
            <a:ext cx="122263" cy="195266"/>
          </a:xfrm>
          <a:prstGeom prst="leftBrac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316E4130-13C8-286C-426B-16B6582C7F70}"/>
              </a:ext>
            </a:extLst>
          </p:cNvPr>
          <p:cNvSpPr/>
          <p:nvPr/>
        </p:nvSpPr>
        <p:spPr>
          <a:xfrm>
            <a:off x="815240" y="3351099"/>
            <a:ext cx="122263" cy="195266"/>
          </a:xfrm>
          <a:prstGeom prst="leftBrace">
            <a:avLst>
              <a:gd name="adj1" fmla="val 0"/>
              <a:gd name="adj2"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61BAEAE8-0C57-191F-271A-51B1CBF29CC6}"/>
              </a:ext>
            </a:extLst>
          </p:cNvPr>
          <p:cNvSpPr/>
          <p:nvPr/>
        </p:nvSpPr>
        <p:spPr>
          <a:xfrm>
            <a:off x="198262" y="957669"/>
            <a:ext cx="122263" cy="195266"/>
          </a:xfrm>
          <a:prstGeom prst="leftBrace">
            <a:avLst>
              <a:gd name="adj1" fmla="val 0"/>
              <a:gd name="adj2"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0F857261-1823-9019-2B63-6AD4DD1D6759}"/>
              </a:ext>
            </a:extLst>
          </p:cNvPr>
          <p:cNvSpPr/>
          <p:nvPr/>
        </p:nvSpPr>
        <p:spPr>
          <a:xfrm>
            <a:off x="2520271" y="720967"/>
            <a:ext cx="122263" cy="195266"/>
          </a:xfrm>
          <a:prstGeom prst="leftBrace">
            <a:avLst>
              <a:gd name="adj1" fmla="val 0"/>
              <a:gd name="adj2"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BB258E90-0AF6-25AF-06C2-F1ED6E95DAE2}"/>
              </a:ext>
            </a:extLst>
          </p:cNvPr>
          <p:cNvSpPr/>
          <p:nvPr/>
        </p:nvSpPr>
        <p:spPr>
          <a:xfrm>
            <a:off x="4765644" y="720967"/>
            <a:ext cx="122263" cy="195266"/>
          </a:xfrm>
          <a:prstGeom prst="leftBrace">
            <a:avLst>
              <a:gd name="adj1" fmla="val 0"/>
              <a:gd name="adj2"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FD88C2B8-3F7D-380F-383D-203FA3436B2D}"/>
              </a:ext>
            </a:extLst>
          </p:cNvPr>
          <p:cNvCxnSpPr>
            <a:cxnSpLocks/>
          </p:cNvCxnSpPr>
          <p:nvPr/>
        </p:nvCxnSpPr>
        <p:spPr>
          <a:xfrm>
            <a:off x="6090589" y="3986295"/>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1B56494-68F8-AC5D-D77B-3A6C90876583}"/>
              </a:ext>
            </a:extLst>
          </p:cNvPr>
          <p:cNvCxnSpPr>
            <a:cxnSpLocks/>
          </p:cNvCxnSpPr>
          <p:nvPr/>
        </p:nvCxnSpPr>
        <p:spPr>
          <a:xfrm>
            <a:off x="3138613" y="3856382"/>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EDFE9E0-9CE3-AB40-2D74-61774BF91A50}"/>
              </a:ext>
            </a:extLst>
          </p:cNvPr>
          <p:cNvCxnSpPr>
            <a:cxnSpLocks/>
          </p:cNvCxnSpPr>
          <p:nvPr/>
        </p:nvCxnSpPr>
        <p:spPr>
          <a:xfrm>
            <a:off x="766016" y="3640433"/>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DB0E505C-12C2-3F25-95EC-3BB16DF35B7A}"/>
              </a:ext>
            </a:extLst>
          </p:cNvPr>
          <p:cNvCxnSpPr>
            <a:cxnSpLocks/>
          </p:cNvCxnSpPr>
          <p:nvPr/>
        </p:nvCxnSpPr>
        <p:spPr>
          <a:xfrm>
            <a:off x="2540594" y="1017154"/>
            <a:ext cx="1614320" cy="0"/>
          </a:xfrm>
          <a:prstGeom prst="line">
            <a:avLst/>
          </a:prstGeom>
          <a:ln w="28575">
            <a:solidFill>
              <a:srgbClr val="00B050"/>
            </a:solidFill>
            <a:prstDash val="solid"/>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4E7F5D4D-E9CE-DF2A-39FE-CAB3204DFEF9}"/>
              </a:ext>
            </a:extLst>
          </p:cNvPr>
          <p:cNvCxnSpPr>
            <a:cxnSpLocks/>
          </p:cNvCxnSpPr>
          <p:nvPr/>
        </p:nvCxnSpPr>
        <p:spPr>
          <a:xfrm>
            <a:off x="245142" y="1301968"/>
            <a:ext cx="1614320" cy="0"/>
          </a:xfrm>
          <a:prstGeom prst="line">
            <a:avLst/>
          </a:prstGeom>
          <a:ln w="28575">
            <a:solidFill>
              <a:srgbClr val="00B050"/>
            </a:solidFill>
            <a:prstDash val="dash"/>
          </a:ln>
        </p:spPr>
        <p:style>
          <a:lnRef idx="1">
            <a:schemeClr val="accent2"/>
          </a:lnRef>
          <a:fillRef idx="0">
            <a:schemeClr val="accent2"/>
          </a:fillRef>
          <a:effectRef idx="0">
            <a:schemeClr val="accent2"/>
          </a:effectRef>
          <a:fontRef idx="minor">
            <a:schemeClr val="tx1"/>
          </a:fontRef>
        </p:style>
      </p:cxnSp>
      <p:sp>
        <p:nvSpPr>
          <p:cNvPr id="40" name="Left Brace 39">
            <a:extLst>
              <a:ext uri="{FF2B5EF4-FFF2-40B4-BE49-F238E27FC236}">
                <a16:creationId xmlns:a16="http://schemas.microsoft.com/office/drawing/2014/main" id="{CAFD9A5B-8235-57C6-436C-8F9C0578061F}"/>
              </a:ext>
            </a:extLst>
          </p:cNvPr>
          <p:cNvSpPr/>
          <p:nvPr/>
        </p:nvSpPr>
        <p:spPr>
          <a:xfrm>
            <a:off x="6066946" y="4229615"/>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1" name="Left Brace 40">
            <a:extLst>
              <a:ext uri="{FF2B5EF4-FFF2-40B4-BE49-F238E27FC236}">
                <a16:creationId xmlns:a16="http://schemas.microsoft.com/office/drawing/2014/main" id="{74B53364-29E8-EC5F-261E-2C868C337B89}"/>
              </a:ext>
            </a:extLst>
          </p:cNvPr>
          <p:cNvSpPr/>
          <p:nvPr/>
        </p:nvSpPr>
        <p:spPr>
          <a:xfrm>
            <a:off x="3222373" y="4105055"/>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2" name="Left Brace 41">
            <a:extLst>
              <a:ext uri="{FF2B5EF4-FFF2-40B4-BE49-F238E27FC236}">
                <a16:creationId xmlns:a16="http://schemas.microsoft.com/office/drawing/2014/main" id="{892AE0F2-5EFB-5331-C42E-23CADF5E4608}"/>
              </a:ext>
            </a:extLst>
          </p:cNvPr>
          <p:cNvSpPr/>
          <p:nvPr/>
        </p:nvSpPr>
        <p:spPr>
          <a:xfrm>
            <a:off x="2541130" y="1721542"/>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3" name="Left Brace 42">
            <a:extLst>
              <a:ext uri="{FF2B5EF4-FFF2-40B4-BE49-F238E27FC236}">
                <a16:creationId xmlns:a16="http://schemas.microsoft.com/office/drawing/2014/main" id="{EB55BEFD-66A6-3BBA-C8FB-41BCA6E2FD74}"/>
              </a:ext>
            </a:extLst>
          </p:cNvPr>
          <p:cNvSpPr/>
          <p:nvPr/>
        </p:nvSpPr>
        <p:spPr>
          <a:xfrm>
            <a:off x="903297" y="3923221"/>
            <a:ext cx="104192" cy="627540"/>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4" name="Left Brace 43">
            <a:extLst>
              <a:ext uri="{FF2B5EF4-FFF2-40B4-BE49-F238E27FC236}">
                <a16:creationId xmlns:a16="http://schemas.microsoft.com/office/drawing/2014/main" id="{8FD154EA-9B96-3FD6-50C3-C19141CBCE8B}"/>
              </a:ext>
            </a:extLst>
          </p:cNvPr>
          <p:cNvSpPr/>
          <p:nvPr/>
        </p:nvSpPr>
        <p:spPr>
          <a:xfrm>
            <a:off x="4771634" y="1128402"/>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7" name="Left Brace 46">
            <a:extLst>
              <a:ext uri="{FF2B5EF4-FFF2-40B4-BE49-F238E27FC236}">
                <a16:creationId xmlns:a16="http://schemas.microsoft.com/office/drawing/2014/main" id="{9F4F6E22-1622-A394-C1BD-403D67BD1EBD}"/>
              </a:ext>
            </a:extLst>
          </p:cNvPr>
          <p:cNvSpPr/>
          <p:nvPr/>
        </p:nvSpPr>
        <p:spPr>
          <a:xfrm>
            <a:off x="207438" y="1564450"/>
            <a:ext cx="122263" cy="7190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48" name="Straight Connector 47">
            <a:extLst>
              <a:ext uri="{FF2B5EF4-FFF2-40B4-BE49-F238E27FC236}">
                <a16:creationId xmlns:a16="http://schemas.microsoft.com/office/drawing/2014/main" id="{F1E44389-B43D-0532-166B-3530E6738068}"/>
              </a:ext>
            </a:extLst>
          </p:cNvPr>
          <p:cNvCxnSpPr>
            <a:cxnSpLocks/>
          </p:cNvCxnSpPr>
          <p:nvPr/>
        </p:nvCxnSpPr>
        <p:spPr>
          <a:xfrm>
            <a:off x="6090589" y="5060844"/>
            <a:ext cx="110469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8DDCB42C-E446-D73C-55E7-A07B53875073}"/>
              </a:ext>
            </a:extLst>
          </p:cNvPr>
          <p:cNvCxnSpPr>
            <a:cxnSpLocks/>
          </p:cNvCxnSpPr>
          <p:nvPr/>
        </p:nvCxnSpPr>
        <p:spPr>
          <a:xfrm>
            <a:off x="3302811" y="4960910"/>
            <a:ext cx="1279783"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B764DE01-BE0D-31D8-9EC2-91CEE699D690}"/>
              </a:ext>
            </a:extLst>
          </p:cNvPr>
          <p:cNvCxnSpPr>
            <a:cxnSpLocks/>
          </p:cNvCxnSpPr>
          <p:nvPr/>
        </p:nvCxnSpPr>
        <p:spPr>
          <a:xfrm flipV="1">
            <a:off x="844782" y="3864236"/>
            <a:ext cx="1535075" cy="9397"/>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0399ADEF-3A69-DE3C-C115-2176093F3A0A}"/>
              </a:ext>
            </a:extLst>
          </p:cNvPr>
          <p:cNvCxnSpPr>
            <a:cxnSpLocks/>
          </p:cNvCxnSpPr>
          <p:nvPr/>
        </p:nvCxnSpPr>
        <p:spPr>
          <a:xfrm>
            <a:off x="4866570" y="1934665"/>
            <a:ext cx="108139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ED7D3839-4BA5-1257-768E-626D3A260E30}"/>
              </a:ext>
            </a:extLst>
          </p:cNvPr>
          <p:cNvCxnSpPr>
            <a:cxnSpLocks/>
          </p:cNvCxnSpPr>
          <p:nvPr/>
        </p:nvCxnSpPr>
        <p:spPr>
          <a:xfrm>
            <a:off x="2660313" y="2504223"/>
            <a:ext cx="58136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6" name="Straight Connector 65">
            <a:extLst>
              <a:ext uri="{FF2B5EF4-FFF2-40B4-BE49-F238E27FC236}">
                <a16:creationId xmlns:a16="http://schemas.microsoft.com/office/drawing/2014/main" id="{369349FB-8B81-927D-D5AD-82BDF68C603A}"/>
              </a:ext>
            </a:extLst>
          </p:cNvPr>
          <p:cNvCxnSpPr>
            <a:cxnSpLocks/>
          </p:cNvCxnSpPr>
          <p:nvPr/>
        </p:nvCxnSpPr>
        <p:spPr>
          <a:xfrm>
            <a:off x="426122" y="2398011"/>
            <a:ext cx="581366"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3899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Encounter</a:t>
            </a:r>
          </a:p>
        </p:txBody>
      </p:sp>
    </p:spTree>
    <p:extLst>
      <p:ext uri="{BB962C8B-B14F-4D97-AF65-F5344CB8AC3E}">
        <p14:creationId xmlns:p14="http://schemas.microsoft.com/office/powerpoint/2010/main" val="1593473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A47F764A-03E5-E0D6-5B3F-47A94C56FE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691997"/>
            <a:ext cx="3730587" cy="3759506"/>
          </a:xfrm>
          <a:prstGeom prst="rect">
            <a:avLst/>
          </a:prstGeom>
        </p:spPr>
      </p:pic>
      <p:pic>
        <p:nvPicPr>
          <p:cNvPr id="5" name="Picture 4" descr="Text&#10;&#10;Description automatically generated">
            <a:extLst>
              <a:ext uri="{FF2B5EF4-FFF2-40B4-BE49-F238E27FC236}">
                <a16:creationId xmlns:a16="http://schemas.microsoft.com/office/drawing/2014/main" id="{BDB95495-4E7E-234F-E455-A21FA0C884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44" y="691997"/>
            <a:ext cx="4107813" cy="3759506"/>
          </a:xfrm>
          <a:prstGeom prst="rect">
            <a:avLst/>
          </a:prstGeom>
        </p:spPr>
      </p:pic>
      <p:sp>
        <p:nvSpPr>
          <p:cNvPr id="6" name="TextBox 5">
            <a:extLst>
              <a:ext uri="{FF2B5EF4-FFF2-40B4-BE49-F238E27FC236}">
                <a16:creationId xmlns:a16="http://schemas.microsoft.com/office/drawing/2014/main" id="{53423853-DAC2-EA00-480E-3FC187CB279B}"/>
              </a:ext>
            </a:extLst>
          </p:cNvPr>
          <p:cNvSpPr txBox="1"/>
          <p:nvPr/>
        </p:nvSpPr>
        <p:spPr>
          <a:xfrm>
            <a:off x="224853" y="162769"/>
            <a:ext cx="2800767" cy="369332"/>
          </a:xfrm>
          <a:prstGeom prst="rect">
            <a:avLst/>
          </a:prstGeom>
          <a:noFill/>
        </p:spPr>
        <p:txBody>
          <a:bodyPr wrap="none" rtlCol="0">
            <a:spAutoFit/>
          </a:bodyPr>
          <a:lstStyle/>
          <a:p>
            <a:r>
              <a:rPr lang="en-US" b="1"/>
              <a:t>Source Encounter entry</a:t>
            </a:r>
          </a:p>
        </p:txBody>
      </p:sp>
    </p:spTree>
    <p:extLst>
      <p:ext uri="{BB962C8B-B14F-4D97-AF65-F5344CB8AC3E}">
        <p14:creationId xmlns:p14="http://schemas.microsoft.com/office/powerpoint/2010/main" val="2449265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798B478E-529F-E79F-212B-D56EFB5ED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124" y="2517161"/>
            <a:ext cx="2689095" cy="2475251"/>
          </a:xfrm>
          <a:prstGeom prst="rect">
            <a:avLst/>
          </a:prstGeom>
        </p:spPr>
      </p:pic>
      <p:pic>
        <p:nvPicPr>
          <p:cNvPr id="5" name="Picture 4" descr="Text&#10;&#10;Description automatically generated">
            <a:extLst>
              <a:ext uri="{FF2B5EF4-FFF2-40B4-BE49-F238E27FC236}">
                <a16:creationId xmlns:a16="http://schemas.microsoft.com/office/drawing/2014/main" id="{6F92F1BB-E39D-D9D2-B7F4-2AD866E171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3731" y="276145"/>
            <a:ext cx="2530944" cy="1845605"/>
          </a:xfrm>
          <a:prstGeom prst="rect">
            <a:avLst/>
          </a:prstGeom>
        </p:spPr>
      </p:pic>
      <p:pic>
        <p:nvPicPr>
          <p:cNvPr id="7" name="Picture 6" descr="Text&#10;&#10;Description automatically generated">
            <a:extLst>
              <a:ext uri="{FF2B5EF4-FFF2-40B4-BE49-F238E27FC236}">
                <a16:creationId xmlns:a16="http://schemas.microsoft.com/office/drawing/2014/main" id="{A3D7EC7A-B0B1-F18E-2613-A7427E9E91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0919" y="234598"/>
            <a:ext cx="2786606" cy="2295814"/>
          </a:xfrm>
          <a:prstGeom prst="rect">
            <a:avLst/>
          </a:prstGeom>
        </p:spPr>
      </p:pic>
      <p:pic>
        <p:nvPicPr>
          <p:cNvPr id="9" name="Picture 8" descr="Text&#10;&#10;Description automatically generated">
            <a:extLst>
              <a:ext uri="{FF2B5EF4-FFF2-40B4-BE49-F238E27FC236}">
                <a16:creationId xmlns:a16="http://schemas.microsoft.com/office/drawing/2014/main" id="{8177AC45-8D84-1C0C-0DBA-3E2A67DA71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612" y="153337"/>
            <a:ext cx="2585148" cy="3021750"/>
          </a:xfrm>
          <a:prstGeom prst="rect">
            <a:avLst/>
          </a:prstGeom>
        </p:spPr>
      </p:pic>
      <p:sp>
        <p:nvSpPr>
          <p:cNvPr id="10" name="TextBox 9">
            <a:extLst>
              <a:ext uri="{FF2B5EF4-FFF2-40B4-BE49-F238E27FC236}">
                <a16:creationId xmlns:a16="http://schemas.microsoft.com/office/drawing/2014/main" id="{35D01034-4BCB-E798-B89D-BC0E11A03D5B}"/>
              </a:ext>
            </a:extLst>
          </p:cNvPr>
          <p:cNvSpPr txBox="1"/>
          <p:nvPr/>
        </p:nvSpPr>
        <p:spPr>
          <a:xfrm>
            <a:off x="2158584" y="276145"/>
            <a:ext cx="351378" cy="369332"/>
          </a:xfrm>
          <a:prstGeom prst="rect">
            <a:avLst/>
          </a:prstGeom>
          <a:noFill/>
        </p:spPr>
        <p:txBody>
          <a:bodyPr wrap="none" rtlCol="0">
            <a:spAutoFit/>
          </a:bodyPr>
          <a:lstStyle/>
          <a:p>
            <a:r>
              <a:rPr lang="en-US">
                <a:solidFill>
                  <a:schemeClr val="bg1"/>
                </a:solidFill>
              </a:rPr>
              <a:t>C</a:t>
            </a:r>
          </a:p>
        </p:txBody>
      </p:sp>
      <p:sp>
        <p:nvSpPr>
          <p:cNvPr id="11" name="TextBox 10">
            <a:extLst>
              <a:ext uri="{FF2B5EF4-FFF2-40B4-BE49-F238E27FC236}">
                <a16:creationId xmlns:a16="http://schemas.microsoft.com/office/drawing/2014/main" id="{AB2EA7F1-BD32-E71B-E73B-06B9FEB04DE9}"/>
              </a:ext>
            </a:extLst>
          </p:cNvPr>
          <p:cNvSpPr txBox="1"/>
          <p:nvPr/>
        </p:nvSpPr>
        <p:spPr>
          <a:xfrm>
            <a:off x="5226530" y="276145"/>
            <a:ext cx="351378" cy="369332"/>
          </a:xfrm>
          <a:prstGeom prst="rect">
            <a:avLst/>
          </a:prstGeom>
          <a:noFill/>
        </p:spPr>
        <p:txBody>
          <a:bodyPr wrap="none" rtlCol="0">
            <a:spAutoFit/>
          </a:bodyPr>
          <a:lstStyle/>
          <a:p>
            <a:r>
              <a:rPr lang="en-US">
                <a:solidFill>
                  <a:schemeClr val="bg1"/>
                </a:solidFill>
              </a:rPr>
              <a:t>D</a:t>
            </a:r>
          </a:p>
        </p:txBody>
      </p:sp>
      <p:sp>
        <p:nvSpPr>
          <p:cNvPr id="12" name="TextBox 11">
            <a:extLst>
              <a:ext uri="{FF2B5EF4-FFF2-40B4-BE49-F238E27FC236}">
                <a16:creationId xmlns:a16="http://schemas.microsoft.com/office/drawing/2014/main" id="{10A037B7-0A07-90AA-EC69-54BDD3EBC8E2}"/>
              </a:ext>
            </a:extLst>
          </p:cNvPr>
          <p:cNvSpPr txBox="1"/>
          <p:nvPr/>
        </p:nvSpPr>
        <p:spPr>
          <a:xfrm>
            <a:off x="7954740" y="276145"/>
            <a:ext cx="364202" cy="369332"/>
          </a:xfrm>
          <a:prstGeom prst="rect">
            <a:avLst/>
          </a:prstGeom>
          <a:noFill/>
        </p:spPr>
        <p:txBody>
          <a:bodyPr wrap="none" rtlCol="0">
            <a:spAutoFit/>
          </a:bodyPr>
          <a:lstStyle/>
          <a:p>
            <a:r>
              <a:rPr lang="en-US">
                <a:solidFill>
                  <a:schemeClr val="bg1"/>
                </a:solidFill>
              </a:rPr>
              <a:t>G</a:t>
            </a:r>
          </a:p>
        </p:txBody>
      </p:sp>
      <p:sp>
        <p:nvSpPr>
          <p:cNvPr id="13" name="TextBox 12">
            <a:extLst>
              <a:ext uri="{FF2B5EF4-FFF2-40B4-BE49-F238E27FC236}">
                <a16:creationId xmlns:a16="http://schemas.microsoft.com/office/drawing/2014/main" id="{3B6D8E61-BEEF-F855-4FDC-35F68A121FF1}"/>
              </a:ext>
            </a:extLst>
          </p:cNvPr>
          <p:cNvSpPr txBox="1"/>
          <p:nvPr/>
        </p:nvSpPr>
        <p:spPr>
          <a:xfrm>
            <a:off x="4981691" y="2517161"/>
            <a:ext cx="364202" cy="369332"/>
          </a:xfrm>
          <a:prstGeom prst="rect">
            <a:avLst/>
          </a:prstGeom>
          <a:noFill/>
        </p:spPr>
        <p:txBody>
          <a:bodyPr wrap="none" rtlCol="0">
            <a:spAutoFit/>
          </a:bodyPr>
          <a:lstStyle/>
          <a:p>
            <a:r>
              <a:rPr lang="en-US">
                <a:solidFill>
                  <a:schemeClr val="bg1"/>
                </a:solidFill>
              </a:rPr>
              <a:t>R</a:t>
            </a:r>
          </a:p>
        </p:txBody>
      </p:sp>
      <p:cxnSp>
        <p:nvCxnSpPr>
          <p:cNvPr id="2" name="Straight Connector 1">
            <a:extLst>
              <a:ext uri="{FF2B5EF4-FFF2-40B4-BE49-F238E27FC236}">
                <a16:creationId xmlns:a16="http://schemas.microsoft.com/office/drawing/2014/main" id="{6FBFF53B-EAAA-FC2A-C81F-EDBAE306ACA5}"/>
              </a:ext>
            </a:extLst>
          </p:cNvPr>
          <p:cNvCxnSpPr>
            <a:cxnSpLocks/>
          </p:cNvCxnSpPr>
          <p:nvPr/>
        </p:nvCxnSpPr>
        <p:spPr>
          <a:xfrm>
            <a:off x="311149" y="365061"/>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 name="Straight Connector 3">
            <a:extLst>
              <a:ext uri="{FF2B5EF4-FFF2-40B4-BE49-F238E27FC236}">
                <a16:creationId xmlns:a16="http://schemas.microsoft.com/office/drawing/2014/main" id="{91D764E9-48F0-FFC5-3F13-0E6EB05740A1}"/>
              </a:ext>
            </a:extLst>
          </p:cNvPr>
          <p:cNvCxnSpPr>
            <a:cxnSpLocks/>
          </p:cNvCxnSpPr>
          <p:nvPr/>
        </p:nvCxnSpPr>
        <p:spPr>
          <a:xfrm>
            <a:off x="279304" y="1601743"/>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A2519139-52FE-D326-AEB1-F79314EAFFF6}"/>
              </a:ext>
            </a:extLst>
          </p:cNvPr>
          <p:cNvCxnSpPr>
            <a:cxnSpLocks/>
          </p:cNvCxnSpPr>
          <p:nvPr/>
        </p:nvCxnSpPr>
        <p:spPr>
          <a:xfrm>
            <a:off x="3088468" y="517461"/>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17B45A0-9A60-1E66-5DA9-B66840568233}"/>
              </a:ext>
            </a:extLst>
          </p:cNvPr>
          <p:cNvCxnSpPr>
            <a:cxnSpLocks/>
          </p:cNvCxnSpPr>
          <p:nvPr/>
        </p:nvCxnSpPr>
        <p:spPr>
          <a:xfrm>
            <a:off x="6166038" y="483747"/>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241909D8-662B-CED2-86A9-2BDA48BF86C9}"/>
              </a:ext>
            </a:extLst>
          </p:cNvPr>
          <p:cNvCxnSpPr>
            <a:cxnSpLocks/>
          </p:cNvCxnSpPr>
          <p:nvPr/>
        </p:nvCxnSpPr>
        <p:spPr>
          <a:xfrm>
            <a:off x="2860919" y="2805737"/>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66F322BA-399B-8293-57A6-C24D47D41AD9}"/>
              </a:ext>
            </a:extLst>
          </p:cNvPr>
          <p:cNvCxnSpPr>
            <a:cxnSpLocks/>
          </p:cNvCxnSpPr>
          <p:nvPr/>
        </p:nvCxnSpPr>
        <p:spPr>
          <a:xfrm>
            <a:off x="2860919" y="1203683"/>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981F5CB1-0631-D777-EB41-DCD92BFC79B0}"/>
              </a:ext>
            </a:extLst>
          </p:cNvPr>
          <p:cNvCxnSpPr>
            <a:cxnSpLocks/>
          </p:cNvCxnSpPr>
          <p:nvPr/>
        </p:nvCxnSpPr>
        <p:spPr>
          <a:xfrm>
            <a:off x="2808689" y="3476037"/>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2CE82DAD-21F1-1811-81D4-66A8F1E7D9DB}"/>
              </a:ext>
            </a:extLst>
          </p:cNvPr>
          <p:cNvCxnSpPr>
            <a:cxnSpLocks/>
          </p:cNvCxnSpPr>
          <p:nvPr/>
        </p:nvCxnSpPr>
        <p:spPr>
          <a:xfrm>
            <a:off x="5981794" y="703266"/>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8" name="Left Brace 17">
            <a:extLst>
              <a:ext uri="{FF2B5EF4-FFF2-40B4-BE49-F238E27FC236}">
                <a16:creationId xmlns:a16="http://schemas.microsoft.com/office/drawing/2014/main" id="{DCBB92A6-5FA7-09C7-A144-73120B0C96FF}"/>
              </a:ext>
            </a:extLst>
          </p:cNvPr>
          <p:cNvSpPr/>
          <p:nvPr/>
        </p:nvSpPr>
        <p:spPr>
          <a:xfrm>
            <a:off x="228783" y="1011309"/>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9" name="Left Brace 18">
            <a:extLst>
              <a:ext uri="{FF2B5EF4-FFF2-40B4-BE49-F238E27FC236}">
                <a16:creationId xmlns:a16="http://schemas.microsoft.com/office/drawing/2014/main" id="{D3AB30C8-D01F-DF8B-6F8F-5C0972DD6536}"/>
              </a:ext>
            </a:extLst>
          </p:cNvPr>
          <p:cNvSpPr/>
          <p:nvPr/>
        </p:nvSpPr>
        <p:spPr>
          <a:xfrm>
            <a:off x="207176" y="2261923"/>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0" name="Left Brace 19">
            <a:extLst>
              <a:ext uri="{FF2B5EF4-FFF2-40B4-BE49-F238E27FC236}">
                <a16:creationId xmlns:a16="http://schemas.microsoft.com/office/drawing/2014/main" id="{CE7E8451-BBD0-CE1A-7B1D-2F14B9426B18}"/>
              </a:ext>
            </a:extLst>
          </p:cNvPr>
          <p:cNvSpPr/>
          <p:nvPr/>
        </p:nvSpPr>
        <p:spPr>
          <a:xfrm>
            <a:off x="5893731" y="790246"/>
            <a:ext cx="101041" cy="340142"/>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E7D4E12C-59E1-9F0B-CB83-62E47FC42272}"/>
              </a:ext>
            </a:extLst>
          </p:cNvPr>
          <p:cNvSpPr/>
          <p:nvPr/>
        </p:nvSpPr>
        <p:spPr>
          <a:xfrm>
            <a:off x="5917295" y="1349866"/>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3" name="Left Brace 22">
            <a:extLst>
              <a:ext uri="{FF2B5EF4-FFF2-40B4-BE49-F238E27FC236}">
                <a16:creationId xmlns:a16="http://schemas.microsoft.com/office/drawing/2014/main" id="{B4589D38-9D40-E536-D37E-B36A3D74326A}"/>
              </a:ext>
            </a:extLst>
          </p:cNvPr>
          <p:cNvSpPr/>
          <p:nvPr/>
        </p:nvSpPr>
        <p:spPr>
          <a:xfrm>
            <a:off x="2847187" y="1768075"/>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4" name="Left Brace 23">
            <a:extLst>
              <a:ext uri="{FF2B5EF4-FFF2-40B4-BE49-F238E27FC236}">
                <a16:creationId xmlns:a16="http://schemas.microsoft.com/office/drawing/2014/main" id="{75D1763D-95CB-30EE-336D-0D862E988182}"/>
              </a:ext>
            </a:extLst>
          </p:cNvPr>
          <p:cNvSpPr/>
          <p:nvPr/>
        </p:nvSpPr>
        <p:spPr>
          <a:xfrm>
            <a:off x="2701843" y="2886493"/>
            <a:ext cx="90482" cy="27798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98BFE145-AF45-81C0-411E-C076F20F395B}"/>
              </a:ext>
            </a:extLst>
          </p:cNvPr>
          <p:cNvSpPr/>
          <p:nvPr/>
        </p:nvSpPr>
        <p:spPr>
          <a:xfrm>
            <a:off x="2680236" y="4216000"/>
            <a:ext cx="115516" cy="630838"/>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FFF56065-C944-16E4-DAD7-326A3817A744}"/>
              </a:ext>
            </a:extLst>
          </p:cNvPr>
          <p:cNvSpPr/>
          <p:nvPr/>
        </p:nvSpPr>
        <p:spPr>
          <a:xfrm>
            <a:off x="2713124" y="3571948"/>
            <a:ext cx="101041" cy="340142"/>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7" name="Left Brace 26">
            <a:extLst>
              <a:ext uri="{FF2B5EF4-FFF2-40B4-BE49-F238E27FC236}">
                <a16:creationId xmlns:a16="http://schemas.microsoft.com/office/drawing/2014/main" id="{E76AFD1E-4536-0B7D-57DE-13EC01C8CDBC}"/>
              </a:ext>
            </a:extLst>
          </p:cNvPr>
          <p:cNvSpPr/>
          <p:nvPr/>
        </p:nvSpPr>
        <p:spPr>
          <a:xfrm>
            <a:off x="2839124" y="1283645"/>
            <a:ext cx="101041" cy="340142"/>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Left Brace 27">
            <a:extLst>
              <a:ext uri="{FF2B5EF4-FFF2-40B4-BE49-F238E27FC236}">
                <a16:creationId xmlns:a16="http://schemas.microsoft.com/office/drawing/2014/main" id="{E5453D9A-4390-C923-618C-7CD7282FB621}"/>
              </a:ext>
            </a:extLst>
          </p:cNvPr>
          <p:cNvSpPr/>
          <p:nvPr/>
        </p:nvSpPr>
        <p:spPr>
          <a:xfrm>
            <a:off x="178262" y="1703210"/>
            <a:ext cx="101041" cy="340142"/>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pic>
        <p:nvPicPr>
          <p:cNvPr id="32" name="Picture 31" descr="Text&#10;&#10;Description automatically generated">
            <a:extLst>
              <a:ext uri="{FF2B5EF4-FFF2-40B4-BE49-F238E27FC236}">
                <a16:creationId xmlns:a16="http://schemas.microsoft.com/office/drawing/2014/main" id="{FC9E5F9B-C573-F731-CF24-3697F0046E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9271" y="2121750"/>
            <a:ext cx="2611541" cy="2856373"/>
          </a:xfrm>
          <a:prstGeom prst="rect">
            <a:avLst/>
          </a:prstGeom>
        </p:spPr>
      </p:pic>
      <p:cxnSp>
        <p:nvCxnSpPr>
          <p:cNvPr id="33" name="Straight Connector 32">
            <a:extLst>
              <a:ext uri="{FF2B5EF4-FFF2-40B4-BE49-F238E27FC236}">
                <a16:creationId xmlns:a16="http://schemas.microsoft.com/office/drawing/2014/main" id="{CB2686BE-F2DC-8759-F88E-A16A4E92F7D8}"/>
              </a:ext>
            </a:extLst>
          </p:cNvPr>
          <p:cNvCxnSpPr>
            <a:cxnSpLocks/>
          </p:cNvCxnSpPr>
          <p:nvPr/>
        </p:nvCxnSpPr>
        <p:spPr>
          <a:xfrm>
            <a:off x="5994772" y="2398578"/>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DC510FC7-F488-98F9-66B9-9206D09AC0C2}"/>
              </a:ext>
            </a:extLst>
          </p:cNvPr>
          <p:cNvCxnSpPr>
            <a:cxnSpLocks/>
          </p:cNvCxnSpPr>
          <p:nvPr/>
        </p:nvCxnSpPr>
        <p:spPr>
          <a:xfrm>
            <a:off x="5981794" y="3605690"/>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
        <p:nvSpPr>
          <p:cNvPr id="35" name="Left Brace 34">
            <a:extLst>
              <a:ext uri="{FF2B5EF4-FFF2-40B4-BE49-F238E27FC236}">
                <a16:creationId xmlns:a16="http://schemas.microsoft.com/office/drawing/2014/main" id="{D5DB3BC5-5C83-6F96-F323-7AEDE63262CD}"/>
              </a:ext>
            </a:extLst>
          </p:cNvPr>
          <p:cNvSpPr/>
          <p:nvPr/>
        </p:nvSpPr>
        <p:spPr>
          <a:xfrm>
            <a:off x="5944251" y="3033807"/>
            <a:ext cx="90482" cy="27798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6" name="Left Brace 35">
            <a:extLst>
              <a:ext uri="{FF2B5EF4-FFF2-40B4-BE49-F238E27FC236}">
                <a16:creationId xmlns:a16="http://schemas.microsoft.com/office/drawing/2014/main" id="{85EF6CF9-EA47-39E6-14FD-4CE5AE6A2A54}"/>
              </a:ext>
            </a:extLst>
          </p:cNvPr>
          <p:cNvSpPr/>
          <p:nvPr/>
        </p:nvSpPr>
        <p:spPr>
          <a:xfrm>
            <a:off x="5908359" y="3657869"/>
            <a:ext cx="101041" cy="340142"/>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7" name="Left Brace 36">
            <a:extLst>
              <a:ext uri="{FF2B5EF4-FFF2-40B4-BE49-F238E27FC236}">
                <a16:creationId xmlns:a16="http://schemas.microsoft.com/office/drawing/2014/main" id="{0D3EC031-DACF-5CD7-7FC6-F0FE88A42BF8}"/>
              </a:ext>
            </a:extLst>
          </p:cNvPr>
          <p:cNvSpPr/>
          <p:nvPr/>
        </p:nvSpPr>
        <p:spPr>
          <a:xfrm>
            <a:off x="5936020" y="4196059"/>
            <a:ext cx="115516" cy="630838"/>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8" name="TextBox 37">
            <a:extLst>
              <a:ext uri="{FF2B5EF4-FFF2-40B4-BE49-F238E27FC236}">
                <a16:creationId xmlns:a16="http://schemas.microsoft.com/office/drawing/2014/main" id="{861A0479-D236-1712-5661-558D03C8D9D0}"/>
              </a:ext>
            </a:extLst>
          </p:cNvPr>
          <p:cNvSpPr txBox="1"/>
          <p:nvPr/>
        </p:nvSpPr>
        <p:spPr>
          <a:xfrm>
            <a:off x="7874456" y="2208446"/>
            <a:ext cx="595035" cy="369332"/>
          </a:xfrm>
          <a:prstGeom prst="rect">
            <a:avLst/>
          </a:prstGeom>
          <a:noFill/>
        </p:spPr>
        <p:txBody>
          <a:bodyPr wrap="none" rtlCol="0">
            <a:spAutoFit/>
          </a:bodyPr>
          <a:lstStyle/>
          <a:p>
            <a:r>
              <a:rPr lang="en-US">
                <a:solidFill>
                  <a:srgbClr val="00B0F0"/>
                </a:solidFill>
              </a:rPr>
              <a:t>Rec</a:t>
            </a:r>
          </a:p>
        </p:txBody>
      </p:sp>
    </p:spTree>
    <p:extLst>
      <p:ext uri="{BB962C8B-B14F-4D97-AF65-F5344CB8AC3E}">
        <p14:creationId xmlns:p14="http://schemas.microsoft.com/office/powerpoint/2010/main" val="389907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889AB435-975B-AC67-7BDC-553115B78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691" y="314257"/>
            <a:ext cx="2878347" cy="2600107"/>
          </a:xfrm>
          <a:prstGeom prst="rect">
            <a:avLst/>
          </a:prstGeom>
        </p:spPr>
      </p:pic>
      <p:pic>
        <p:nvPicPr>
          <p:cNvPr id="5" name="Picture 4" descr="Text&#10;&#10;Description automatically generated">
            <a:extLst>
              <a:ext uri="{FF2B5EF4-FFF2-40B4-BE49-F238E27FC236}">
                <a16:creationId xmlns:a16="http://schemas.microsoft.com/office/drawing/2014/main" id="{CAA20BED-E888-F54F-B0F9-797D0B574E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1986" y="469862"/>
            <a:ext cx="2538949" cy="715611"/>
          </a:xfrm>
          <a:prstGeom prst="rect">
            <a:avLst/>
          </a:prstGeom>
        </p:spPr>
      </p:pic>
      <p:pic>
        <p:nvPicPr>
          <p:cNvPr id="7" name="Picture 6" descr="Text&#10;&#10;Description automatically generated">
            <a:extLst>
              <a:ext uri="{FF2B5EF4-FFF2-40B4-BE49-F238E27FC236}">
                <a16:creationId xmlns:a16="http://schemas.microsoft.com/office/drawing/2014/main" id="{21606DA6-1C08-6585-B8B6-835F96D236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4810" y="235107"/>
            <a:ext cx="2227176" cy="3939150"/>
          </a:xfrm>
          <a:prstGeom prst="rect">
            <a:avLst/>
          </a:prstGeom>
        </p:spPr>
      </p:pic>
      <p:pic>
        <p:nvPicPr>
          <p:cNvPr id="9" name="Picture 8" descr="Text&#10;&#10;Description automatically generated">
            <a:extLst>
              <a:ext uri="{FF2B5EF4-FFF2-40B4-BE49-F238E27FC236}">
                <a16:creationId xmlns:a16="http://schemas.microsoft.com/office/drawing/2014/main" id="{019D64E6-7E89-7FCA-0438-ED09672268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50" y="306716"/>
            <a:ext cx="1368938" cy="1641714"/>
          </a:xfrm>
          <a:prstGeom prst="rect">
            <a:avLst/>
          </a:prstGeom>
        </p:spPr>
      </p:pic>
      <p:sp>
        <p:nvSpPr>
          <p:cNvPr id="10" name="TextBox 9">
            <a:extLst>
              <a:ext uri="{FF2B5EF4-FFF2-40B4-BE49-F238E27FC236}">
                <a16:creationId xmlns:a16="http://schemas.microsoft.com/office/drawing/2014/main" id="{D40B98E2-FB1D-F4BC-7DAA-13F60E533F6B}"/>
              </a:ext>
            </a:extLst>
          </p:cNvPr>
          <p:cNvSpPr txBox="1"/>
          <p:nvPr/>
        </p:nvSpPr>
        <p:spPr>
          <a:xfrm>
            <a:off x="1050877" y="314257"/>
            <a:ext cx="351378" cy="369332"/>
          </a:xfrm>
          <a:prstGeom prst="rect">
            <a:avLst/>
          </a:prstGeom>
          <a:noFill/>
        </p:spPr>
        <p:txBody>
          <a:bodyPr wrap="none" rtlCol="0">
            <a:spAutoFit/>
          </a:bodyPr>
          <a:lstStyle/>
          <a:p>
            <a:r>
              <a:rPr lang="en-US">
                <a:solidFill>
                  <a:schemeClr val="bg1"/>
                </a:solidFill>
              </a:rPr>
              <a:t>C</a:t>
            </a:r>
          </a:p>
        </p:txBody>
      </p:sp>
      <p:sp>
        <p:nvSpPr>
          <p:cNvPr id="11" name="TextBox 10">
            <a:extLst>
              <a:ext uri="{FF2B5EF4-FFF2-40B4-BE49-F238E27FC236}">
                <a16:creationId xmlns:a16="http://schemas.microsoft.com/office/drawing/2014/main" id="{76E16935-27C6-4B91-DA71-0C6F1B77C26E}"/>
              </a:ext>
            </a:extLst>
          </p:cNvPr>
          <p:cNvSpPr txBox="1"/>
          <p:nvPr/>
        </p:nvSpPr>
        <p:spPr>
          <a:xfrm>
            <a:off x="3335373" y="314257"/>
            <a:ext cx="351378" cy="369332"/>
          </a:xfrm>
          <a:prstGeom prst="rect">
            <a:avLst/>
          </a:prstGeom>
          <a:noFill/>
        </p:spPr>
        <p:txBody>
          <a:bodyPr wrap="none" rtlCol="0">
            <a:spAutoFit/>
          </a:bodyPr>
          <a:lstStyle/>
          <a:p>
            <a:r>
              <a:rPr lang="en-US">
                <a:solidFill>
                  <a:schemeClr val="bg1"/>
                </a:solidFill>
              </a:rPr>
              <a:t>D</a:t>
            </a:r>
          </a:p>
        </p:txBody>
      </p:sp>
      <p:sp>
        <p:nvSpPr>
          <p:cNvPr id="12" name="TextBox 11">
            <a:extLst>
              <a:ext uri="{FF2B5EF4-FFF2-40B4-BE49-F238E27FC236}">
                <a16:creationId xmlns:a16="http://schemas.microsoft.com/office/drawing/2014/main" id="{13D32473-C72C-4499-FB2A-C1382EE77F69}"/>
              </a:ext>
            </a:extLst>
          </p:cNvPr>
          <p:cNvSpPr txBox="1"/>
          <p:nvPr/>
        </p:nvSpPr>
        <p:spPr>
          <a:xfrm>
            <a:off x="5795254" y="377946"/>
            <a:ext cx="364202" cy="369332"/>
          </a:xfrm>
          <a:prstGeom prst="rect">
            <a:avLst/>
          </a:prstGeom>
          <a:noFill/>
        </p:spPr>
        <p:txBody>
          <a:bodyPr wrap="none" rtlCol="0">
            <a:spAutoFit/>
          </a:bodyPr>
          <a:lstStyle/>
          <a:p>
            <a:r>
              <a:rPr lang="en-US">
                <a:solidFill>
                  <a:schemeClr val="bg1"/>
                </a:solidFill>
              </a:rPr>
              <a:t>G</a:t>
            </a:r>
          </a:p>
        </p:txBody>
      </p:sp>
      <p:sp>
        <p:nvSpPr>
          <p:cNvPr id="13" name="TextBox 12">
            <a:extLst>
              <a:ext uri="{FF2B5EF4-FFF2-40B4-BE49-F238E27FC236}">
                <a16:creationId xmlns:a16="http://schemas.microsoft.com/office/drawing/2014/main" id="{209BE015-01B0-1A98-4586-7606F271FF86}"/>
              </a:ext>
            </a:extLst>
          </p:cNvPr>
          <p:cNvSpPr txBox="1"/>
          <p:nvPr/>
        </p:nvSpPr>
        <p:spPr>
          <a:xfrm>
            <a:off x="8632161" y="323713"/>
            <a:ext cx="364202" cy="369332"/>
          </a:xfrm>
          <a:prstGeom prst="rect">
            <a:avLst/>
          </a:prstGeom>
          <a:noFill/>
        </p:spPr>
        <p:txBody>
          <a:bodyPr wrap="none" rtlCol="0">
            <a:spAutoFit/>
          </a:bodyPr>
          <a:lstStyle/>
          <a:p>
            <a:r>
              <a:rPr lang="en-US">
                <a:solidFill>
                  <a:schemeClr val="bg1"/>
                </a:solidFill>
              </a:rPr>
              <a:t>R</a:t>
            </a:r>
          </a:p>
        </p:txBody>
      </p:sp>
      <p:sp>
        <p:nvSpPr>
          <p:cNvPr id="17" name="Left Brace 16">
            <a:extLst>
              <a:ext uri="{FF2B5EF4-FFF2-40B4-BE49-F238E27FC236}">
                <a16:creationId xmlns:a16="http://schemas.microsoft.com/office/drawing/2014/main" id="{88035B6E-CA4F-9A67-D167-6A39F2894664}"/>
              </a:ext>
            </a:extLst>
          </p:cNvPr>
          <p:cNvSpPr/>
          <p:nvPr/>
        </p:nvSpPr>
        <p:spPr>
          <a:xfrm>
            <a:off x="1431811" y="323713"/>
            <a:ext cx="96689" cy="2085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8" name="Left Brace 17">
            <a:extLst>
              <a:ext uri="{FF2B5EF4-FFF2-40B4-BE49-F238E27FC236}">
                <a16:creationId xmlns:a16="http://schemas.microsoft.com/office/drawing/2014/main" id="{F7FFAB5A-139F-96F7-6C47-CD917092B345}"/>
              </a:ext>
            </a:extLst>
          </p:cNvPr>
          <p:cNvSpPr/>
          <p:nvPr/>
        </p:nvSpPr>
        <p:spPr>
          <a:xfrm>
            <a:off x="1417695" y="1811522"/>
            <a:ext cx="85276" cy="182398"/>
          </a:xfrm>
          <a:prstGeom prst="leftBrace">
            <a:avLst>
              <a:gd name="adj1" fmla="val 8333"/>
              <a:gd name="adj2" fmla="val 54989"/>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9" name="Left Brace 18">
            <a:extLst>
              <a:ext uri="{FF2B5EF4-FFF2-40B4-BE49-F238E27FC236}">
                <a16:creationId xmlns:a16="http://schemas.microsoft.com/office/drawing/2014/main" id="{F54FFCFE-54F5-0880-0888-29F6AD15830A}"/>
              </a:ext>
            </a:extLst>
          </p:cNvPr>
          <p:cNvSpPr/>
          <p:nvPr/>
        </p:nvSpPr>
        <p:spPr>
          <a:xfrm>
            <a:off x="1435895" y="776854"/>
            <a:ext cx="92605" cy="715611"/>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0" name="Left Brace 19">
            <a:extLst>
              <a:ext uri="{FF2B5EF4-FFF2-40B4-BE49-F238E27FC236}">
                <a16:creationId xmlns:a16="http://schemas.microsoft.com/office/drawing/2014/main" id="{F5CC2BB7-938C-1DEA-EF7E-418F7D21FE6B}"/>
              </a:ext>
            </a:extLst>
          </p:cNvPr>
          <p:cNvSpPr/>
          <p:nvPr/>
        </p:nvSpPr>
        <p:spPr>
          <a:xfrm>
            <a:off x="3670514" y="516102"/>
            <a:ext cx="96689" cy="2085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5D85C117-516A-3BA5-51BA-6F914A387A69}"/>
              </a:ext>
            </a:extLst>
          </p:cNvPr>
          <p:cNvSpPr/>
          <p:nvPr/>
        </p:nvSpPr>
        <p:spPr>
          <a:xfrm>
            <a:off x="6094039" y="2267768"/>
            <a:ext cx="85276" cy="182398"/>
          </a:xfrm>
          <a:prstGeom prst="leftBrace">
            <a:avLst>
              <a:gd name="adj1" fmla="val 8333"/>
              <a:gd name="adj2" fmla="val 54989"/>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2" name="Left Brace 21">
            <a:extLst>
              <a:ext uri="{FF2B5EF4-FFF2-40B4-BE49-F238E27FC236}">
                <a16:creationId xmlns:a16="http://schemas.microsoft.com/office/drawing/2014/main" id="{B625857C-0DE8-E399-0414-AD145C195FFF}"/>
              </a:ext>
            </a:extLst>
          </p:cNvPr>
          <p:cNvSpPr/>
          <p:nvPr/>
        </p:nvSpPr>
        <p:spPr>
          <a:xfrm>
            <a:off x="3683292" y="786416"/>
            <a:ext cx="92605" cy="399057"/>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3" name="Left Brace 22">
            <a:extLst>
              <a:ext uri="{FF2B5EF4-FFF2-40B4-BE49-F238E27FC236}">
                <a16:creationId xmlns:a16="http://schemas.microsoft.com/office/drawing/2014/main" id="{D157BEA8-F7E9-75D4-56EB-94F7E5B80F09}"/>
              </a:ext>
            </a:extLst>
          </p:cNvPr>
          <p:cNvSpPr/>
          <p:nvPr/>
        </p:nvSpPr>
        <p:spPr>
          <a:xfrm>
            <a:off x="6127584" y="377946"/>
            <a:ext cx="96689" cy="2085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4" name="Left Brace 23">
            <a:extLst>
              <a:ext uri="{FF2B5EF4-FFF2-40B4-BE49-F238E27FC236}">
                <a16:creationId xmlns:a16="http://schemas.microsoft.com/office/drawing/2014/main" id="{610A92BF-96A9-D0DF-E010-E7767BC80154}"/>
              </a:ext>
            </a:extLst>
          </p:cNvPr>
          <p:cNvSpPr/>
          <p:nvPr/>
        </p:nvSpPr>
        <p:spPr>
          <a:xfrm>
            <a:off x="6140362" y="648260"/>
            <a:ext cx="92605" cy="399057"/>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F8BB4A03-1372-491F-9EE5-360CD96FF4B4}"/>
              </a:ext>
            </a:extLst>
          </p:cNvPr>
          <p:cNvSpPr/>
          <p:nvPr/>
        </p:nvSpPr>
        <p:spPr>
          <a:xfrm>
            <a:off x="8428" y="374597"/>
            <a:ext cx="96689" cy="2085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452104C7-EDA4-3D36-7DE3-E194AD06BBD0}"/>
              </a:ext>
            </a:extLst>
          </p:cNvPr>
          <p:cNvSpPr/>
          <p:nvPr/>
        </p:nvSpPr>
        <p:spPr>
          <a:xfrm>
            <a:off x="21206" y="644911"/>
            <a:ext cx="126431" cy="888188"/>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7" name="Left Brace 26">
            <a:extLst>
              <a:ext uri="{FF2B5EF4-FFF2-40B4-BE49-F238E27FC236}">
                <a16:creationId xmlns:a16="http://schemas.microsoft.com/office/drawing/2014/main" id="{E147A4B3-BADD-05D2-25A5-4BADBBE18051}"/>
              </a:ext>
            </a:extLst>
          </p:cNvPr>
          <p:cNvSpPr/>
          <p:nvPr/>
        </p:nvSpPr>
        <p:spPr>
          <a:xfrm>
            <a:off x="15686" y="1720323"/>
            <a:ext cx="85276" cy="182398"/>
          </a:xfrm>
          <a:prstGeom prst="leftBrace">
            <a:avLst>
              <a:gd name="adj1" fmla="val 8333"/>
              <a:gd name="adj2" fmla="val 54989"/>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Left Brace 27">
            <a:extLst>
              <a:ext uri="{FF2B5EF4-FFF2-40B4-BE49-F238E27FC236}">
                <a16:creationId xmlns:a16="http://schemas.microsoft.com/office/drawing/2014/main" id="{BB63AF67-302E-BDDF-BF3A-A0D184E52CE1}"/>
              </a:ext>
            </a:extLst>
          </p:cNvPr>
          <p:cNvSpPr/>
          <p:nvPr/>
        </p:nvSpPr>
        <p:spPr>
          <a:xfrm>
            <a:off x="1446565" y="2731966"/>
            <a:ext cx="85276" cy="889240"/>
          </a:xfrm>
          <a:prstGeom prst="leftBrace">
            <a:avLst>
              <a:gd name="adj1" fmla="val 8333"/>
              <a:gd name="adj2" fmla="val 54989"/>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9" name="Left Brace 28">
            <a:extLst>
              <a:ext uri="{FF2B5EF4-FFF2-40B4-BE49-F238E27FC236}">
                <a16:creationId xmlns:a16="http://schemas.microsoft.com/office/drawing/2014/main" id="{E22BD690-5241-58B5-8F65-586E8515ADF9}"/>
              </a:ext>
            </a:extLst>
          </p:cNvPr>
          <p:cNvSpPr/>
          <p:nvPr/>
        </p:nvSpPr>
        <p:spPr>
          <a:xfrm>
            <a:off x="1420112" y="3801471"/>
            <a:ext cx="82859" cy="311054"/>
          </a:xfrm>
          <a:prstGeom prst="leftBrac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pic>
        <p:nvPicPr>
          <p:cNvPr id="32" name="Picture 31" descr="Text&#10;&#10;Description automatically generated">
            <a:extLst>
              <a:ext uri="{FF2B5EF4-FFF2-40B4-BE49-F238E27FC236}">
                <a16:creationId xmlns:a16="http://schemas.microsoft.com/office/drawing/2014/main" id="{D7DB16A1-C668-1A74-56CE-0A95932642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5373" y="2471059"/>
            <a:ext cx="2709070" cy="2382978"/>
          </a:xfrm>
          <a:prstGeom prst="rect">
            <a:avLst/>
          </a:prstGeom>
        </p:spPr>
      </p:pic>
      <p:sp>
        <p:nvSpPr>
          <p:cNvPr id="33" name="TextBox 32">
            <a:extLst>
              <a:ext uri="{FF2B5EF4-FFF2-40B4-BE49-F238E27FC236}">
                <a16:creationId xmlns:a16="http://schemas.microsoft.com/office/drawing/2014/main" id="{4BE3431D-A972-1A5F-8EE3-E7470A58FE6B}"/>
              </a:ext>
            </a:extLst>
          </p:cNvPr>
          <p:cNvSpPr txBox="1"/>
          <p:nvPr/>
        </p:nvSpPr>
        <p:spPr>
          <a:xfrm>
            <a:off x="5485745" y="2532198"/>
            <a:ext cx="595035" cy="369332"/>
          </a:xfrm>
          <a:prstGeom prst="rect">
            <a:avLst/>
          </a:prstGeom>
          <a:noFill/>
        </p:spPr>
        <p:txBody>
          <a:bodyPr wrap="none" rtlCol="0">
            <a:spAutoFit/>
          </a:bodyPr>
          <a:lstStyle/>
          <a:p>
            <a:r>
              <a:rPr lang="en-US">
                <a:solidFill>
                  <a:srgbClr val="00B0F0"/>
                </a:solidFill>
              </a:rPr>
              <a:t>Rec</a:t>
            </a:r>
          </a:p>
        </p:txBody>
      </p:sp>
      <p:sp>
        <p:nvSpPr>
          <p:cNvPr id="34" name="Left Brace 33">
            <a:extLst>
              <a:ext uri="{FF2B5EF4-FFF2-40B4-BE49-F238E27FC236}">
                <a16:creationId xmlns:a16="http://schemas.microsoft.com/office/drawing/2014/main" id="{D30CE3DC-FEA4-A492-B86B-803E7A842447}"/>
              </a:ext>
            </a:extLst>
          </p:cNvPr>
          <p:cNvSpPr/>
          <p:nvPr/>
        </p:nvSpPr>
        <p:spPr>
          <a:xfrm>
            <a:off x="6159456" y="2571750"/>
            <a:ext cx="82859" cy="311054"/>
          </a:xfrm>
          <a:prstGeom prst="leftBrac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5" name="Left Brace 34">
            <a:extLst>
              <a:ext uri="{FF2B5EF4-FFF2-40B4-BE49-F238E27FC236}">
                <a16:creationId xmlns:a16="http://schemas.microsoft.com/office/drawing/2014/main" id="{F99CDC18-29BF-42B6-BE61-F721F0F75AEE}"/>
              </a:ext>
            </a:extLst>
          </p:cNvPr>
          <p:cNvSpPr/>
          <p:nvPr/>
        </p:nvSpPr>
        <p:spPr>
          <a:xfrm>
            <a:off x="3335374" y="4285966"/>
            <a:ext cx="58370" cy="481651"/>
          </a:xfrm>
          <a:prstGeom prst="leftBrac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6" name="Left Brace 35">
            <a:extLst>
              <a:ext uri="{FF2B5EF4-FFF2-40B4-BE49-F238E27FC236}">
                <a16:creationId xmlns:a16="http://schemas.microsoft.com/office/drawing/2014/main" id="{FE235148-50A7-9422-F949-8AAFFAD9ED14}"/>
              </a:ext>
            </a:extLst>
          </p:cNvPr>
          <p:cNvSpPr/>
          <p:nvPr/>
        </p:nvSpPr>
        <p:spPr>
          <a:xfrm>
            <a:off x="3335372" y="3943870"/>
            <a:ext cx="85276" cy="182398"/>
          </a:xfrm>
          <a:prstGeom prst="leftBrace">
            <a:avLst>
              <a:gd name="adj1" fmla="val 8333"/>
              <a:gd name="adj2" fmla="val 54989"/>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7" name="Left Brace 36">
            <a:extLst>
              <a:ext uri="{FF2B5EF4-FFF2-40B4-BE49-F238E27FC236}">
                <a16:creationId xmlns:a16="http://schemas.microsoft.com/office/drawing/2014/main" id="{EA9CC7D6-EA65-248E-A157-AE9D6E943A55}"/>
              </a:ext>
            </a:extLst>
          </p:cNvPr>
          <p:cNvSpPr/>
          <p:nvPr/>
        </p:nvSpPr>
        <p:spPr>
          <a:xfrm>
            <a:off x="3309799" y="3034878"/>
            <a:ext cx="92605" cy="715611"/>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8" name="Left Brace 37">
            <a:extLst>
              <a:ext uri="{FF2B5EF4-FFF2-40B4-BE49-F238E27FC236}">
                <a16:creationId xmlns:a16="http://schemas.microsoft.com/office/drawing/2014/main" id="{D907D436-94C2-9691-A511-2CA1B88B6DF9}"/>
              </a:ext>
            </a:extLst>
          </p:cNvPr>
          <p:cNvSpPr/>
          <p:nvPr/>
        </p:nvSpPr>
        <p:spPr>
          <a:xfrm>
            <a:off x="3303207" y="2611110"/>
            <a:ext cx="96689" cy="2085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909836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2583304" y="1852054"/>
            <a:ext cx="3977391" cy="1255737"/>
          </a:xfrm>
        </p:spPr>
        <p:txBody>
          <a:bodyPr/>
          <a:lstStyle/>
          <a:p>
            <a:pPr marL="0" indent="0">
              <a:buNone/>
            </a:pPr>
            <a:r>
              <a:rPr lang="en-US" sz="2800" b="1">
                <a:solidFill>
                  <a:srgbClr val="0057B8"/>
                </a:solidFill>
              </a:rPr>
              <a:t>Encounter Diagnosis Parsed to Condition Resource</a:t>
            </a:r>
          </a:p>
        </p:txBody>
      </p:sp>
    </p:spTree>
    <p:extLst>
      <p:ext uri="{BB962C8B-B14F-4D97-AF65-F5344CB8AC3E}">
        <p14:creationId xmlns:p14="http://schemas.microsoft.com/office/powerpoint/2010/main" val="1203284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4AA2BA-B5DB-0F34-BF48-DA2A22D56D0F}"/>
              </a:ext>
            </a:extLst>
          </p:cNvPr>
          <p:cNvPicPr>
            <a:picLocks noChangeAspect="1"/>
          </p:cNvPicPr>
          <p:nvPr/>
        </p:nvPicPr>
        <p:blipFill>
          <a:blip r:embed="rId3"/>
          <a:stretch>
            <a:fillRect/>
          </a:stretch>
        </p:blipFill>
        <p:spPr>
          <a:xfrm>
            <a:off x="4712104" y="2707164"/>
            <a:ext cx="3371941" cy="2319373"/>
          </a:xfrm>
          <a:prstGeom prst="rect">
            <a:avLst/>
          </a:prstGeom>
        </p:spPr>
      </p:pic>
      <p:pic>
        <p:nvPicPr>
          <p:cNvPr id="5" name="Picture 4">
            <a:extLst>
              <a:ext uri="{FF2B5EF4-FFF2-40B4-BE49-F238E27FC236}">
                <a16:creationId xmlns:a16="http://schemas.microsoft.com/office/drawing/2014/main" id="{F1F21AD3-FCF0-3F89-66BD-77E635E2E980}"/>
              </a:ext>
            </a:extLst>
          </p:cNvPr>
          <p:cNvPicPr>
            <a:picLocks noChangeAspect="1"/>
          </p:cNvPicPr>
          <p:nvPr/>
        </p:nvPicPr>
        <p:blipFill>
          <a:blip r:embed="rId4"/>
          <a:stretch>
            <a:fillRect/>
          </a:stretch>
        </p:blipFill>
        <p:spPr>
          <a:xfrm>
            <a:off x="479029" y="155440"/>
            <a:ext cx="2858781" cy="2897557"/>
          </a:xfrm>
          <a:prstGeom prst="rect">
            <a:avLst/>
          </a:prstGeom>
        </p:spPr>
      </p:pic>
      <p:pic>
        <p:nvPicPr>
          <p:cNvPr id="7" name="Picture 6">
            <a:extLst>
              <a:ext uri="{FF2B5EF4-FFF2-40B4-BE49-F238E27FC236}">
                <a16:creationId xmlns:a16="http://schemas.microsoft.com/office/drawing/2014/main" id="{4E0D24E4-5C46-AC37-FEE7-6EF5B77ADA74}"/>
              </a:ext>
            </a:extLst>
          </p:cNvPr>
          <p:cNvPicPr>
            <a:picLocks noChangeAspect="1"/>
          </p:cNvPicPr>
          <p:nvPr/>
        </p:nvPicPr>
        <p:blipFill>
          <a:blip r:embed="rId5"/>
          <a:stretch>
            <a:fillRect/>
          </a:stretch>
        </p:blipFill>
        <p:spPr>
          <a:xfrm>
            <a:off x="4306862" y="199328"/>
            <a:ext cx="2908703" cy="2270384"/>
          </a:xfrm>
          <a:prstGeom prst="rect">
            <a:avLst/>
          </a:prstGeom>
        </p:spPr>
      </p:pic>
      <p:pic>
        <p:nvPicPr>
          <p:cNvPr id="9" name="Picture 8">
            <a:extLst>
              <a:ext uri="{FF2B5EF4-FFF2-40B4-BE49-F238E27FC236}">
                <a16:creationId xmlns:a16="http://schemas.microsoft.com/office/drawing/2014/main" id="{778907E0-9201-35D9-7179-68FD9C8362E5}"/>
              </a:ext>
            </a:extLst>
          </p:cNvPr>
          <p:cNvPicPr>
            <a:picLocks noChangeAspect="1"/>
          </p:cNvPicPr>
          <p:nvPr/>
        </p:nvPicPr>
        <p:blipFill>
          <a:blip r:embed="rId6"/>
          <a:stretch>
            <a:fillRect/>
          </a:stretch>
        </p:blipFill>
        <p:spPr>
          <a:xfrm>
            <a:off x="870040" y="3102958"/>
            <a:ext cx="3371941" cy="1374844"/>
          </a:xfrm>
          <a:prstGeom prst="rect">
            <a:avLst/>
          </a:prstGeom>
        </p:spPr>
      </p:pic>
      <p:sp>
        <p:nvSpPr>
          <p:cNvPr id="12" name="TextBox 11">
            <a:extLst>
              <a:ext uri="{FF2B5EF4-FFF2-40B4-BE49-F238E27FC236}">
                <a16:creationId xmlns:a16="http://schemas.microsoft.com/office/drawing/2014/main" id="{F0296B9F-9AB7-35F2-2B9E-6089386B6368}"/>
              </a:ext>
            </a:extLst>
          </p:cNvPr>
          <p:cNvSpPr txBox="1"/>
          <p:nvPr/>
        </p:nvSpPr>
        <p:spPr>
          <a:xfrm>
            <a:off x="3098001" y="241504"/>
            <a:ext cx="479618" cy="338554"/>
          </a:xfrm>
          <a:prstGeom prst="rect">
            <a:avLst/>
          </a:prstGeom>
          <a:noFill/>
        </p:spPr>
        <p:txBody>
          <a:bodyPr wrap="none" rtlCol="0">
            <a:spAutoFit/>
          </a:bodyPr>
          <a:lstStyle/>
          <a:p>
            <a:r>
              <a:rPr lang="en-US" sz="1600" b="1"/>
              <a:t>DH</a:t>
            </a:r>
          </a:p>
        </p:txBody>
      </p:sp>
      <p:sp>
        <p:nvSpPr>
          <p:cNvPr id="13" name="TextBox 12">
            <a:extLst>
              <a:ext uri="{FF2B5EF4-FFF2-40B4-BE49-F238E27FC236}">
                <a16:creationId xmlns:a16="http://schemas.microsoft.com/office/drawing/2014/main" id="{392CFE46-23DD-E9F7-A543-01C3F19B2082}"/>
              </a:ext>
            </a:extLst>
          </p:cNvPr>
          <p:cNvSpPr txBox="1"/>
          <p:nvPr/>
        </p:nvSpPr>
        <p:spPr>
          <a:xfrm>
            <a:off x="7455374" y="335085"/>
            <a:ext cx="697627" cy="338554"/>
          </a:xfrm>
          <a:prstGeom prst="rect">
            <a:avLst/>
          </a:prstGeom>
          <a:noFill/>
        </p:spPr>
        <p:txBody>
          <a:bodyPr wrap="none" rtlCol="0">
            <a:spAutoFit/>
          </a:bodyPr>
          <a:lstStyle/>
          <a:p>
            <a:r>
              <a:rPr lang="en-US" sz="1600" b="1"/>
              <a:t>MDIX</a:t>
            </a:r>
          </a:p>
        </p:txBody>
      </p:sp>
      <p:sp>
        <p:nvSpPr>
          <p:cNvPr id="14" name="TextBox 13">
            <a:extLst>
              <a:ext uri="{FF2B5EF4-FFF2-40B4-BE49-F238E27FC236}">
                <a16:creationId xmlns:a16="http://schemas.microsoft.com/office/drawing/2014/main" id="{CA18CBA6-B546-97C4-133E-F29B13BAA5F4}"/>
              </a:ext>
            </a:extLst>
          </p:cNvPr>
          <p:cNvSpPr txBox="1"/>
          <p:nvPr/>
        </p:nvSpPr>
        <p:spPr>
          <a:xfrm>
            <a:off x="3622860" y="2921102"/>
            <a:ext cx="809837" cy="338554"/>
          </a:xfrm>
          <a:prstGeom prst="rect">
            <a:avLst/>
          </a:prstGeom>
          <a:noFill/>
        </p:spPr>
        <p:txBody>
          <a:bodyPr wrap="none" rtlCol="0">
            <a:spAutoFit/>
          </a:bodyPr>
          <a:lstStyle/>
          <a:p>
            <a:r>
              <a:rPr lang="en-US" sz="1600" b="1"/>
              <a:t>Redox</a:t>
            </a:r>
          </a:p>
        </p:txBody>
      </p:sp>
      <p:sp>
        <p:nvSpPr>
          <p:cNvPr id="15" name="TextBox 14">
            <a:extLst>
              <a:ext uri="{FF2B5EF4-FFF2-40B4-BE49-F238E27FC236}">
                <a16:creationId xmlns:a16="http://schemas.microsoft.com/office/drawing/2014/main" id="{9E936A04-545B-58F8-0254-E0BCD71F45B7}"/>
              </a:ext>
            </a:extLst>
          </p:cNvPr>
          <p:cNvSpPr txBox="1"/>
          <p:nvPr/>
        </p:nvSpPr>
        <p:spPr>
          <a:xfrm>
            <a:off x="7215565" y="2673789"/>
            <a:ext cx="1539204" cy="307777"/>
          </a:xfrm>
          <a:prstGeom prst="rect">
            <a:avLst/>
          </a:prstGeom>
          <a:noFill/>
        </p:spPr>
        <p:txBody>
          <a:bodyPr wrap="none" rtlCol="0">
            <a:spAutoFit/>
          </a:bodyPr>
          <a:lstStyle/>
          <a:p>
            <a:r>
              <a:rPr lang="en-US" sz="1400" b="1">
                <a:solidFill>
                  <a:srgbClr val="C00000"/>
                </a:solidFill>
              </a:rPr>
              <a:t>Rec – in JSONC</a:t>
            </a:r>
          </a:p>
        </p:txBody>
      </p:sp>
      <p:cxnSp>
        <p:nvCxnSpPr>
          <p:cNvPr id="18" name="Straight Connector 17">
            <a:extLst>
              <a:ext uri="{FF2B5EF4-FFF2-40B4-BE49-F238E27FC236}">
                <a16:creationId xmlns:a16="http://schemas.microsoft.com/office/drawing/2014/main" id="{D7FD112E-ABB7-312B-7C3D-B111A6A35C3C}"/>
              </a:ext>
            </a:extLst>
          </p:cNvPr>
          <p:cNvCxnSpPr>
            <a:cxnSpLocks/>
          </p:cNvCxnSpPr>
          <p:nvPr/>
        </p:nvCxnSpPr>
        <p:spPr>
          <a:xfrm>
            <a:off x="479029" y="255356"/>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877F7E97-AC4F-0C7F-5E6A-FCE717292A94}"/>
              </a:ext>
            </a:extLst>
          </p:cNvPr>
          <p:cNvCxnSpPr>
            <a:cxnSpLocks/>
          </p:cNvCxnSpPr>
          <p:nvPr/>
        </p:nvCxnSpPr>
        <p:spPr>
          <a:xfrm>
            <a:off x="479029" y="426106"/>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6F68C442-3D1C-543A-E6E3-AD99F14A8636}"/>
              </a:ext>
            </a:extLst>
          </p:cNvPr>
          <p:cNvCxnSpPr>
            <a:cxnSpLocks/>
          </p:cNvCxnSpPr>
          <p:nvPr/>
        </p:nvCxnSpPr>
        <p:spPr>
          <a:xfrm>
            <a:off x="479029" y="519095"/>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F143208-6E35-E168-03FF-0D937B2A3EF8}"/>
              </a:ext>
            </a:extLst>
          </p:cNvPr>
          <p:cNvCxnSpPr>
            <a:cxnSpLocks/>
          </p:cNvCxnSpPr>
          <p:nvPr/>
        </p:nvCxnSpPr>
        <p:spPr>
          <a:xfrm>
            <a:off x="4306862" y="297428"/>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4DE357F8-0EAF-8099-16BD-8113A43ED5FC}"/>
              </a:ext>
            </a:extLst>
          </p:cNvPr>
          <p:cNvCxnSpPr>
            <a:cxnSpLocks/>
          </p:cNvCxnSpPr>
          <p:nvPr/>
        </p:nvCxnSpPr>
        <p:spPr>
          <a:xfrm>
            <a:off x="4241981" y="840849"/>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E4DD7FEF-9506-2C80-4731-7C0407A6D2B0}"/>
              </a:ext>
            </a:extLst>
          </p:cNvPr>
          <p:cNvCxnSpPr>
            <a:cxnSpLocks/>
          </p:cNvCxnSpPr>
          <p:nvPr/>
        </p:nvCxnSpPr>
        <p:spPr>
          <a:xfrm>
            <a:off x="4306862" y="923506"/>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A6656DCD-CB48-052E-8C9A-DFB37ACAE502}"/>
              </a:ext>
            </a:extLst>
          </p:cNvPr>
          <p:cNvCxnSpPr>
            <a:cxnSpLocks/>
          </p:cNvCxnSpPr>
          <p:nvPr/>
        </p:nvCxnSpPr>
        <p:spPr>
          <a:xfrm>
            <a:off x="4735649" y="2804931"/>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CA1B6428-9BD4-DD3F-D724-ADA821B0C5F4}"/>
              </a:ext>
            </a:extLst>
          </p:cNvPr>
          <p:cNvCxnSpPr>
            <a:cxnSpLocks/>
          </p:cNvCxnSpPr>
          <p:nvPr/>
        </p:nvCxnSpPr>
        <p:spPr>
          <a:xfrm>
            <a:off x="4735649" y="2939289"/>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B2E5419F-BE88-D119-8B68-062970986C08}"/>
              </a:ext>
            </a:extLst>
          </p:cNvPr>
          <p:cNvCxnSpPr>
            <a:cxnSpLocks/>
          </p:cNvCxnSpPr>
          <p:nvPr/>
        </p:nvCxnSpPr>
        <p:spPr>
          <a:xfrm>
            <a:off x="4735649" y="3032278"/>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648EFF8-FACF-856F-95F1-26F75F674020}"/>
              </a:ext>
            </a:extLst>
          </p:cNvPr>
          <p:cNvCxnSpPr>
            <a:cxnSpLocks/>
          </p:cNvCxnSpPr>
          <p:nvPr/>
        </p:nvCxnSpPr>
        <p:spPr>
          <a:xfrm>
            <a:off x="883169" y="3231774"/>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9B65DAE9-0014-45C4-74C6-485FE46215C8}"/>
              </a:ext>
            </a:extLst>
          </p:cNvPr>
          <p:cNvCxnSpPr>
            <a:cxnSpLocks/>
          </p:cNvCxnSpPr>
          <p:nvPr/>
        </p:nvCxnSpPr>
        <p:spPr>
          <a:xfrm>
            <a:off x="883169" y="3423900"/>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29" name="Left Brace 28">
            <a:extLst>
              <a:ext uri="{FF2B5EF4-FFF2-40B4-BE49-F238E27FC236}">
                <a16:creationId xmlns:a16="http://schemas.microsoft.com/office/drawing/2014/main" id="{1C2C77DC-CEC1-C509-B765-1C22C0261201}"/>
              </a:ext>
            </a:extLst>
          </p:cNvPr>
          <p:cNvSpPr/>
          <p:nvPr/>
        </p:nvSpPr>
        <p:spPr>
          <a:xfrm>
            <a:off x="4622836" y="3260149"/>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0" name="Left Brace 29">
            <a:extLst>
              <a:ext uri="{FF2B5EF4-FFF2-40B4-BE49-F238E27FC236}">
                <a16:creationId xmlns:a16="http://schemas.microsoft.com/office/drawing/2014/main" id="{C0AF51B7-46FB-9C9B-2D8E-12F1F1425012}"/>
              </a:ext>
            </a:extLst>
          </p:cNvPr>
          <p:cNvSpPr/>
          <p:nvPr/>
        </p:nvSpPr>
        <p:spPr>
          <a:xfrm>
            <a:off x="428508" y="923506"/>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1" name="Left Brace 30">
            <a:extLst>
              <a:ext uri="{FF2B5EF4-FFF2-40B4-BE49-F238E27FC236}">
                <a16:creationId xmlns:a16="http://schemas.microsoft.com/office/drawing/2014/main" id="{8B3B0FA7-6E21-82EF-2C5F-CA6B0A5DF9DD}"/>
              </a:ext>
            </a:extLst>
          </p:cNvPr>
          <p:cNvSpPr/>
          <p:nvPr/>
        </p:nvSpPr>
        <p:spPr>
          <a:xfrm>
            <a:off x="4240011" y="967414"/>
            <a:ext cx="101041" cy="340142"/>
          </a:xfrm>
          <a:prstGeom prst="leftBrace">
            <a:avLst/>
          </a:prstGeom>
          <a:ln w="19050">
            <a:solidFill>
              <a:srgbClr val="C0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2" name="Left Brace 31">
            <a:extLst>
              <a:ext uri="{FF2B5EF4-FFF2-40B4-BE49-F238E27FC236}">
                <a16:creationId xmlns:a16="http://schemas.microsoft.com/office/drawing/2014/main" id="{210F5B71-9ADA-B96A-DCAD-828E94F1C14A}"/>
              </a:ext>
            </a:extLst>
          </p:cNvPr>
          <p:cNvSpPr/>
          <p:nvPr/>
        </p:nvSpPr>
        <p:spPr>
          <a:xfrm>
            <a:off x="4240011" y="1510377"/>
            <a:ext cx="101041" cy="603951"/>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AF03693C-9B97-8593-88E2-7C10056C33FB}"/>
              </a:ext>
            </a:extLst>
          </p:cNvPr>
          <p:cNvSpPr/>
          <p:nvPr/>
        </p:nvSpPr>
        <p:spPr>
          <a:xfrm>
            <a:off x="4607211" y="3989952"/>
            <a:ext cx="101041" cy="603951"/>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96F2B2FF-2398-39F7-A33C-908796EC0BA0}"/>
              </a:ext>
            </a:extLst>
          </p:cNvPr>
          <p:cNvSpPr/>
          <p:nvPr/>
        </p:nvSpPr>
        <p:spPr>
          <a:xfrm>
            <a:off x="832648" y="3616026"/>
            <a:ext cx="101041" cy="603951"/>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E61979A9-AB2A-7CAF-E968-C37738FE685D}"/>
              </a:ext>
            </a:extLst>
          </p:cNvPr>
          <p:cNvSpPr/>
          <p:nvPr/>
        </p:nvSpPr>
        <p:spPr>
          <a:xfrm>
            <a:off x="430643" y="2232445"/>
            <a:ext cx="101041" cy="603951"/>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76939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2C40C58C-5DB0-E5E3-8D22-0C6E0CEB0D75}"/>
              </a:ext>
            </a:extLst>
          </p:cNvPr>
          <p:cNvPicPr>
            <a:picLocks noChangeAspect="1"/>
          </p:cNvPicPr>
          <p:nvPr/>
        </p:nvPicPr>
        <p:blipFill>
          <a:blip r:embed="rId3"/>
          <a:stretch>
            <a:fillRect/>
          </a:stretch>
        </p:blipFill>
        <p:spPr>
          <a:xfrm>
            <a:off x="5462893" y="3293576"/>
            <a:ext cx="2458339" cy="1548491"/>
          </a:xfrm>
          <a:prstGeom prst="rect">
            <a:avLst/>
          </a:prstGeom>
        </p:spPr>
      </p:pic>
      <p:pic>
        <p:nvPicPr>
          <p:cNvPr id="5" name="Picture 4">
            <a:extLst>
              <a:ext uri="{FF2B5EF4-FFF2-40B4-BE49-F238E27FC236}">
                <a16:creationId xmlns:a16="http://schemas.microsoft.com/office/drawing/2014/main" id="{3D916B24-9E6B-BC07-DC9D-A30C8E0BF70C}"/>
              </a:ext>
            </a:extLst>
          </p:cNvPr>
          <p:cNvPicPr>
            <a:picLocks noChangeAspect="1"/>
          </p:cNvPicPr>
          <p:nvPr/>
        </p:nvPicPr>
        <p:blipFill>
          <a:blip r:embed="rId4"/>
          <a:stretch>
            <a:fillRect/>
          </a:stretch>
        </p:blipFill>
        <p:spPr>
          <a:xfrm>
            <a:off x="617442" y="282030"/>
            <a:ext cx="2340617" cy="2206539"/>
          </a:xfrm>
          <a:prstGeom prst="rect">
            <a:avLst/>
          </a:prstGeom>
        </p:spPr>
      </p:pic>
      <p:pic>
        <p:nvPicPr>
          <p:cNvPr id="7" name="Picture 6">
            <a:extLst>
              <a:ext uri="{FF2B5EF4-FFF2-40B4-BE49-F238E27FC236}">
                <a16:creationId xmlns:a16="http://schemas.microsoft.com/office/drawing/2014/main" id="{8A166CAB-8475-A00F-2DAC-70A540CBFF65}"/>
              </a:ext>
            </a:extLst>
          </p:cNvPr>
          <p:cNvPicPr>
            <a:picLocks noChangeAspect="1"/>
          </p:cNvPicPr>
          <p:nvPr/>
        </p:nvPicPr>
        <p:blipFill>
          <a:blip r:embed="rId5"/>
          <a:stretch>
            <a:fillRect/>
          </a:stretch>
        </p:blipFill>
        <p:spPr>
          <a:xfrm>
            <a:off x="3980089" y="248727"/>
            <a:ext cx="2153587" cy="3033749"/>
          </a:xfrm>
          <a:prstGeom prst="rect">
            <a:avLst/>
          </a:prstGeom>
        </p:spPr>
      </p:pic>
      <p:pic>
        <p:nvPicPr>
          <p:cNvPr id="9" name="Picture 8">
            <a:extLst>
              <a:ext uri="{FF2B5EF4-FFF2-40B4-BE49-F238E27FC236}">
                <a16:creationId xmlns:a16="http://schemas.microsoft.com/office/drawing/2014/main" id="{4BC08DA7-0481-418D-720F-81C0562073F4}"/>
              </a:ext>
            </a:extLst>
          </p:cNvPr>
          <p:cNvPicPr>
            <a:picLocks noChangeAspect="1"/>
          </p:cNvPicPr>
          <p:nvPr/>
        </p:nvPicPr>
        <p:blipFill>
          <a:blip r:embed="rId6"/>
          <a:stretch>
            <a:fillRect/>
          </a:stretch>
        </p:blipFill>
        <p:spPr>
          <a:xfrm>
            <a:off x="529351" y="2981566"/>
            <a:ext cx="2983043" cy="1577289"/>
          </a:xfrm>
          <a:prstGeom prst="rect">
            <a:avLst/>
          </a:prstGeom>
        </p:spPr>
      </p:pic>
      <p:sp>
        <p:nvSpPr>
          <p:cNvPr id="10" name="TextBox 9">
            <a:extLst>
              <a:ext uri="{FF2B5EF4-FFF2-40B4-BE49-F238E27FC236}">
                <a16:creationId xmlns:a16="http://schemas.microsoft.com/office/drawing/2014/main" id="{7132457C-E9A7-5DC3-051A-BDCE7F993FDA}"/>
              </a:ext>
            </a:extLst>
          </p:cNvPr>
          <p:cNvSpPr txBox="1"/>
          <p:nvPr/>
        </p:nvSpPr>
        <p:spPr>
          <a:xfrm>
            <a:off x="2748231" y="248727"/>
            <a:ext cx="479618" cy="338554"/>
          </a:xfrm>
          <a:prstGeom prst="rect">
            <a:avLst/>
          </a:prstGeom>
          <a:noFill/>
        </p:spPr>
        <p:txBody>
          <a:bodyPr wrap="none" rtlCol="0">
            <a:spAutoFit/>
          </a:bodyPr>
          <a:lstStyle/>
          <a:p>
            <a:r>
              <a:rPr lang="en-US" sz="1600" b="1"/>
              <a:t>DH</a:t>
            </a:r>
          </a:p>
        </p:txBody>
      </p:sp>
      <p:sp>
        <p:nvSpPr>
          <p:cNvPr id="11" name="TextBox 10">
            <a:extLst>
              <a:ext uri="{FF2B5EF4-FFF2-40B4-BE49-F238E27FC236}">
                <a16:creationId xmlns:a16="http://schemas.microsoft.com/office/drawing/2014/main" id="{E3836CCD-1AC0-8612-F162-34D308B1ADF4}"/>
              </a:ext>
            </a:extLst>
          </p:cNvPr>
          <p:cNvSpPr txBox="1"/>
          <p:nvPr/>
        </p:nvSpPr>
        <p:spPr>
          <a:xfrm>
            <a:off x="6517938" y="167423"/>
            <a:ext cx="697627" cy="338554"/>
          </a:xfrm>
          <a:prstGeom prst="rect">
            <a:avLst/>
          </a:prstGeom>
          <a:noFill/>
        </p:spPr>
        <p:txBody>
          <a:bodyPr wrap="none" rtlCol="0">
            <a:spAutoFit/>
          </a:bodyPr>
          <a:lstStyle/>
          <a:p>
            <a:r>
              <a:rPr lang="en-US" sz="1600" b="1"/>
              <a:t>MDIX</a:t>
            </a:r>
          </a:p>
        </p:txBody>
      </p:sp>
      <p:sp>
        <p:nvSpPr>
          <p:cNvPr id="12" name="TextBox 11">
            <a:extLst>
              <a:ext uri="{FF2B5EF4-FFF2-40B4-BE49-F238E27FC236}">
                <a16:creationId xmlns:a16="http://schemas.microsoft.com/office/drawing/2014/main" id="{CEDE0CE3-5CD0-B9EE-175A-6A29D11F73C5}"/>
              </a:ext>
            </a:extLst>
          </p:cNvPr>
          <p:cNvSpPr txBox="1"/>
          <p:nvPr/>
        </p:nvSpPr>
        <p:spPr>
          <a:xfrm>
            <a:off x="2088363" y="2812289"/>
            <a:ext cx="809837" cy="338554"/>
          </a:xfrm>
          <a:prstGeom prst="rect">
            <a:avLst/>
          </a:prstGeom>
          <a:noFill/>
        </p:spPr>
        <p:txBody>
          <a:bodyPr wrap="none" rtlCol="0">
            <a:spAutoFit/>
          </a:bodyPr>
          <a:lstStyle/>
          <a:p>
            <a:r>
              <a:rPr lang="en-US" sz="1600" b="1"/>
              <a:t>Redox</a:t>
            </a:r>
          </a:p>
        </p:txBody>
      </p:sp>
      <p:sp>
        <p:nvSpPr>
          <p:cNvPr id="13" name="TextBox 12">
            <a:extLst>
              <a:ext uri="{FF2B5EF4-FFF2-40B4-BE49-F238E27FC236}">
                <a16:creationId xmlns:a16="http://schemas.microsoft.com/office/drawing/2014/main" id="{A7CBEBC6-3ED4-CC6F-2283-281B2E29DC8A}"/>
              </a:ext>
            </a:extLst>
          </p:cNvPr>
          <p:cNvSpPr txBox="1"/>
          <p:nvPr/>
        </p:nvSpPr>
        <p:spPr>
          <a:xfrm>
            <a:off x="7215565" y="2673789"/>
            <a:ext cx="1539204" cy="307777"/>
          </a:xfrm>
          <a:prstGeom prst="rect">
            <a:avLst/>
          </a:prstGeom>
          <a:noFill/>
        </p:spPr>
        <p:txBody>
          <a:bodyPr wrap="none" rtlCol="0">
            <a:spAutoFit/>
          </a:bodyPr>
          <a:lstStyle/>
          <a:p>
            <a:r>
              <a:rPr lang="en-US" sz="1400" b="1">
                <a:solidFill>
                  <a:srgbClr val="C00000"/>
                </a:solidFill>
              </a:rPr>
              <a:t>Rec – in JSONC</a:t>
            </a:r>
          </a:p>
        </p:txBody>
      </p:sp>
      <p:sp>
        <p:nvSpPr>
          <p:cNvPr id="16" name="Left Brace 15">
            <a:extLst>
              <a:ext uri="{FF2B5EF4-FFF2-40B4-BE49-F238E27FC236}">
                <a16:creationId xmlns:a16="http://schemas.microsoft.com/office/drawing/2014/main" id="{B39B8A6A-D5AE-F370-4032-5581921F98A4}"/>
              </a:ext>
            </a:extLst>
          </p:cNvPr>
          <p:cNvSpPr/>
          <p:nvPr/>
        </p:nvSpPr>
        <p:spPr>
          <a:xfrm>
            <a:off x="504503" y="418004"/>
            <a:ext cx="109838"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7" name="Left Brace 16">
            <a:extLst>
              <a:ext uri="{FF2B5EF4-FFF2-40B4-BE49-F238E27FC236}">
                <a16:creationId xmlns:a16="http://schemas.microsoft.com/office/drawing/2014/main" id="{FB9000F4-F071-1AA7-40B3-B9355E819793}"/>
              </a:ext>
            </a:extLst>
          </p:cNvPr>
          <p:cNvSpPr/>
          <p:nvPr/>
        </p:nvSpPr>
        <p:spPr>
          <a:xfrm>
            <a:off x="504855" y="1186406"/>
            <a:ext cx="80361" cy="328030"/>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950082E1-7509-F41D-64B2-7F581F54E313}"/>
              </a:ext>
            </a:extLst>
          </p:cNvPr>
          <p:cNvSpPr/>
          <p:nvPr/>
        </p:nvSpPr>
        <p:spPr>
          <a:xfrm>
            <a:off x="445901" y="3109683"/>
            <a:ext cx="109838"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9" name="Left Brace 18">
            <a:extLst>
              <a:ext uri="{FF2B5EF4-FFF2-40B4-BE49-F238E27FC236}">
                <a16:creationId xmlns:a16="http://schemas.microsoft.com/office/drawing/2014/main" id="{EABD3003-1F98-93CD-619C-A928FB050D30}"/>
              </a:ext>
            </a:extLst>
          </p:cNvPr>
          <p:cNvSpPr/>
          <p:nvPr/>
        </p:nvSpPr>
        <p:spPr>
          <a:xfrm>
            <a:off x="5389217" y="3451753"/>
            <a:ext cx="109838"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0" name="Left Brace 19">
            <a:extLst>
              <a:ext uri="{FF2B5EF4-FFF2-40B4-BE49-F238E27FC236}">
                <a16:creationId xmlns:a16="http://schemas.microsoft.com/office/drawing/2014/main" id="{7AEF6AD7-552D-8619-96E8-4FA5A153B152}"/>
              </a:ext>
            </a:extLst>
          </p:cNvPr>
          <p:cNvSpPr/>
          <p:nvPr/>
        </p:nvSpPr>
        <p:spPr>
          <a:xfrm>
            <a:off x="3870251" y="418004"/>
            <a:ext cx="109838"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7D93FDBE-3CCF-FD2F-8D90-5575650A31A0}"/>
              </a:ext>
            </a:extLst>
          </p:cNvPr>
          <p:cNvSpPr/>
          <p:nvPr/>
        </p:nvSpPr>
        <p:spPr>
          <a:xfrm>
            <a:off x="453661" y="3948970"/>
            <a:ext cx="80361" cy="328030"/>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51BDCF62-B46C-F3DF-E58A-AD957B7A5BA8}"/>
              </a:ext>
            </a:extLst>
          </p:cNvPr>
          <p:cNvSpPr/>
          <p:nvPr/>
        </p:nvSpPr>
        <p:spPr>
          <a:xfrm>
            <a:off x="5403955" y="4277000"/>
            <a:ext cx="45719" cy="28185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6E6355B5-6AD8-7784-6883-C429F0D5546F}"/>
              </a:ext>
            </a:extLst>
          </p:cNvPr>
          <p:cNvSpPr/>
          <p:nvPr/>
        </p:nvSpPr>
        <p:spPr>
          <a:xfrm>
            <a:off x="3884990" y="1094245"/>
            <a:ext cx="80361" cy="328030"/>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F1ADBF09-82FD-6268-7280-A0F56949EB85}"/>
              </a:ext>
            </a:extLst>
          </p:cNvPr>
          <p:cNvCxnSpPr>
            <a:cxnSpLocks/>
          </p:cNvCxnSpPr>
          <p:nvPr/>
        </p:nvCxnSpPr>
        <p:spPr>
          <a:xfrm>
            <a:off x="5499055" y="4708535"/>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F93479D4-AA0A-41F2-3D74-A30DD57DB648}"/>
              </a:ext>
            </a:extLst>
          </p:cNvPr>
          <p:cNvCxnSpPr>
            <a:cxnSpLocks/>
          </p:cNvCxnSpPr>
          <p:nvPr/>
        </p:nvCxnSpPr>
        <p:spPr>
          <a:xfrm>
            <a:off x="3884990" y="1572711"/>
            <a:ext cx="1809591" cy="0"/>
          </a:xfrm>
          <a:prstGeom prst="line">
            <a:avLst/>
          </a:prstGeom>
          <a:ln w="28575">
            <a:solidFill>
              <a:srgbClr val="F08F1F"/>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35CF029B-9967-83F2-3890-1875ED5CEB14}"/>
              </a:ext>
            </a:extLst>
          </p:cNvPr>
          <p:cNvCxnSpPr>
            <a:cxnSpLocks/>
          </p:cNvCxnSpPr>
          <p:nvPr/>
        </p:nvCxnSpPr>
        <p:spPr>
          <a:xfrm>
            <a:off x="658418" y="162437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81468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Notes</a:t>
            </a:r>
          </a:p>
        </p:txBody>
      </p:sp>
    </p:spTree>
    <p:extLst>
      <p:ext uri="{BB962C8B-B14F-4D97-AF65-F5344CB8AC3E}">
        <p14:creationId xmlns:p14="http://schemas.microsoft.com/office/powerpoint/2010/main" val="491703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9A36C71F-68BB-093E-1F74-FD07BAECD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685" y="491554"/>
            <a:ext cx="4238128" cy="3132861"/>
          </a:xfrm>
          <a:prstGeom prst="rect">
            <a:avLst/>
          </a:prstGeom>
        </p:spPr>
      </p:pic>
      <p:pic>
        <p:nvPicPr>
          <p:cNvPr id="5" name="Picture 4" descr="Text&#10;&#10;Description automatically generated">
            <a:extLst>
              <a:ext uri="{FF2B5EF4-FFF2-40B4-BE49-F238E27FC236}">
                <a16:creationId xmlns:a16="http://schemas.microsoft.com/office/drawing/2014/main" id="{C02F442E-A535-599A-CEEA-B29230401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4" y="597221"/>
            <a:ext cx="3958953" cy="3132861"/>
          </a:xfrm>
          <a:prstGeom prst="rect">
            <a:avLst/>
          </a:prstGeom>
        </p:spPr>
      </p:pic>
      <p:sp>
        <p:nvSpPr>
          <p:cNvPr id="6" name="TextBox 5">
            <a:extLst>
              <a:ext uri="{FF2B5EF4-FFF2-40B4-BE49-F238E27FC236}">
                <a16:creationId xmlns:a16="http://schemas.microsoft.com/office/drawing/2014/main" id="{17B80A18-BF1E-41DC-8CA5-E4456CD95C99}"/>
              </a:ext>
            </a:extLst>
          </p:cNvPr>
          <p:cNvSpPr txBox="1"/>
          <p:nvPr/>
        </p:nvSpPr>
        <p:spPr>
          <a:xfrm>
            <a:off x="224853" y="162769"/>
            <a:ext cx="2172390" cy="369332"/>
          </a:xfrm>
          <a:prstGeom prst="rect">
            <a:avLst/>
          </a:prstGeom>
          <a:noFill/>
        </p:spPr>
        <p:txBody>
          <a:bodyPr wrap="none" rtlCol="0">
            <a:spAutoFit/>
          </a:bodyPr>
          <a:lstStyle/>
          <a:p>
            <a:r>
              <a:rPr lang="en-US" b="1"/>
              <a:t>Source Note entry</a:t>
            </a:r>
          </a:p>
        </p:txBody>
      </p:sp>
    </p:spTree>
    <p:extLst>
      <p:ext uri="{BB962C8B-B14F-4D97-AF65-F5344CB8AC3E}">
        <p14:creationId xmlns:p14="http://schemas.microsoft.com/office/powerpoint/2010/main" val="21048337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E9206A03-BF8A-0A54-8FF8-B40F24E47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349" y="435077"/>
            <a:ext cx="3347026" cy="2823144"/>
          </a:xfrm>
          <a:prstGeom prst="rect">
            <a:avLst/>
          </a:prstGeom>
        </p:spPr>
      </p:pic>
      <p:pic>
        <p:nvPicPr>
          <p:cNvPr id="5" name="Picture 4" descr="Text&#10;&#10;Description automatically generated">
            <a:extLst>
              <a:ext uri="{FF2B5EF4-FFF2-40B4-BE49-F238E27FC236}">
                <a16:creationId xmlns:a16="http://schemas.microsoft.com/office/drawing/2014/main" id="{72046504-1E09-4AC5-D0A3-CB29A3EDA6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47" y="435078"/>
            <a:ext cx="2904239" cy="2823144"/>
          </a:xfrm>
          <a:prstGeom prst="rect">
            <a:avLst/>
          </a:prstGeom>
        </p:spPr>
      </p:pic>
      <p:sp>
        <p:nvSpPr>
          <p:cNvPr id="6" name="TextBox 5">
            <a:extLst>
              <a:ext uri="{FF2B5EF4-FFF2-40B4-BE49-F238E27FC236}">
                <a16:creationId xmlns:a16="http://schemas.microsoft.com/office/drawing/2014/main" id="{E6D1BAC3-B5A3-5167-9B5A-A97B10F3F6AA}"/>
              </a:ext>
            </a:extLst>
          </p:cNvPr>
          <p:cNvSpPr txBox="1"/>
          <p:nvPr/>
        </p:nvSpPr>
        <p:spPr>
          <a:xfrm>
            <a:off x="2322871" y="567813"/>
            <a:ext cx="351378" cy="369332"/>
          </a:xfrm>
          <a:prstGeom prst="rect">
            <a:avLst/>
          </a:prstGeom>
          <a:noFill/>
        </p:spPr>
        <p:txBody>
          <a:bodyPr wrap="none" rtlCol="0">
            <a:spAutoFit/>
          </a:bodyPr>
          <a:lstStyle/>
          <a:p>
            <a:r>
              <a:rPr lang="en-US">
                <a:solidFill>
                  <a:schemeClr val="bg1"/>
                </a:solidFill>
              </a:rPr>
              <a:t>D</a:t>
            </a:r>
          </a:p>
        </p:txBody>
      </p:sp>
      <p:sp>
        <p:nvSpPr>
          <p:cNvPr id="7" name="TextBox 6">
            <a:extLst>
              <a:ext uri="{FF2B5EF4-FFF2-40B4-BE49-F238E27FC236}">
                <a16:creationId xmlns:a16="http://schemas.microsoft.com/office/drawing/2014/main" id="{19511BDB-D94F-6FA5-9B9F-42BE393816D6}"/>
              </a:ext>
            </a:extLst>
          </p:cNvPr>
          <p:cNvSpPr txBox="1"/>
          <p:nvPr/>
        </p:nvSpPr>
        <p:spPr>
          <a:xfrm>
            <a:off x="5715000" y="567813"/>
            <a:ext cx="351378" cy="369332"/>
          </a:xfrm>
          <a:prstGeom prst="rect">
            <a:avLst/>
          </a:prstGeom>
          <a:noFill/>
        </p:spPr>
        <p:txBody>
          <a:bodyPr wrap="none" rtlCol="0">
            <a:spAutoFit/>
          </a:bodyPr>
          <a:lstStyle/>
          <a:p>
            <a:r>
              <a:rPr lang="en-US">
                <a:solidFill>
                  <a:schemeClr val="bg1"/>
                </a:solidFill>
              </a:rPr>
              <a:t>R</a:t>
            </a:r>
          </a:p>
        </p:txBody>
      </p:sp>
      <p:cxnSp>
        <p:nvCxnSpPr>
          <p:cNvPr id="8" name="Straight Connector 7">
            <a:extLst>
              <a:ext uri="{FF2B5EF4-FFF2-40B4-BE49-F238E27FC236}">
                <a16:creationId xmlns:a16="http://schemas.microsoft.com/office/drawing/2014/main" id="{E3F47E97-E89B-9527-8C99-6E9799B5D011}"/>
              </a:ext>
            </a:extLst>
          </p:cNvPr>
          <p:cNvCxnSpPr>
            <a:cxnSpLocks/>
          </p:cNvCxnSpPr>
          <p:nvPr/>
        </p:nvCxnSpPr>
        <p:spPr>
          <a:xfrm>
            <a:off x="160242" y="1720808"/>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 name="Left Brace 8">
            <a:extLst>
              <a:ext uri="{FF2B5EF4-FFF2-40B4-BE49-F238E27FC236}">
                <a16:creationId xmlns:a16="http://schemas.microsoft.com/office/drawing/2014/main" id="{C49009EB-AD9C-B5B7-4D38-6BD894CBB3BB}"/>
              </a:ext>
            </a:extLst>
          </p:cNvPr>
          <p:cNvSpPr/>
          <p:nvPr/>
        </p:nvSpPr>
        <p:spPr>
          <a:xfrm>
            <a:off x="109721" y="1130374"/>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0" name="Left Brace 9">
            <a:extLst>
              <a:ext uri="{FF2B5EF4-FFF2-40B4-BE49-F238E27FC236}">
                <a16:creationId xmlns:a16="http://schemas.microsoft.com/office/drawing/2014/main" id="{F47A94AB-3E85-3FC2-EEDA-4945165AD181}"/>
              </a:ext>
            </a:extLst>
          </p:cNvPr>
          <p:cNvSpPr/>
          <p:nvPr/>
        </p:nvSpPr>
        <p:spPr>
          <a:xfrm>
            <a:off x="88115" y="2633667"/>
            <a:ext cx="101042" cy="581122"/>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1" name="Left Brace 10">
            <a:extLst>
              <a:ext uri="{FF2B5EF4-FFF2-40B4-BE49-F238E27FC236}">
                <a16:creationId xmlns:a16="http://schemas.microsoft.com/office/drawing/2014/main" id="{6538BE22-24A4-5A5E-32C4-A00E62CD065C}"/>
              </a:ext>
            </a:extLst>
          </p:cNvPr>
          <p:cNvSpPr/>
          <p:nvPr/>
        </p:nvSpPr>
        <p:spPr>
          <a:xfrm>
            <a:off x="119429" y="1825669"/>
            <a:ext cx="101041" cy="449959"/>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2" name="Straight Connector 11">
            <a:extLst>
              <a:ext uri="{FF2B5EF4-FFF2-40B4-BE49-F238E27FC236}">
                <a16:creationId xmlns:a16="http://schemas.microsoft.com/office/drawing/2014/main" id="{39537686-3F7C-EE3A-E6B9-140E51688DC9}"/>
              </a:ext>
            </a:extLst>
          </p:cNvPr>
          <p:cNvCxnSpPr>
            <a:cxnSpLocks/>
          </p:cNvCxnSpPr>
          <p:nvPr/>
        </p:nvCxnSpPr>
        <p:spPr>
          <a:xfrm>
            <a:off x="250730" y="720683"/>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82A47324-9184-74DF-6A38-31B2C752ED45}"/>
              </a:ext>
            </a:extLst>
          </p:cNvPr>
          <p:cNvCxnSpPr>
            <a:cxnSpLocks/>
          </p:cNvCxnSpPr>
          <p:nvPr/>
        </p:nvCxnSpPr>
        <p:spPr>
          <a:xfrm>
            <a:off x="3079297" y="789508"/>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
        <p:nvSpPr>
          <p:cNvPr id="20" name="Left Brace 19">
            <a:extLst>
              <a:ext uri="{FF2B5EF4-FFF2-40B4-BE49-F238E27FC236}">
                <a16:creationId xmlns:a16="http://schemas.microsoft.com/office/drawing/2014/main" id="{318270AD-86D1-74FF-F882-BAC4BB3912A9}"/>
              </a:ext>
            </a:extLst>
          </p:cNvPr>
          <p:cNvSpPr/>
          <p:nvPr/>
        </p:nvSpPr>
        <p:spPr>
          <a:xfrm>
            <a:off x="2978255" y="2633667"/>
            <a:ext cx="101042" cy="581122"/>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86BF7EED-3289-F4C0-4E4E-78FC77DFB222}"/>
              </a:ext>
            </a:extLst>
          </p:cNvPr>
          <p:cNvSpPr/>
          <p:nvPr/>
        </p:nvSpPr>
        <p:spPr>
          <a:xfrm>
            <a:off x="3018762" y="849025"/>
            <a:ext cx="45719" cy="1338483"/>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2" name="Straight Connector 21">
            <a:extLst>
              <a:ext uri="{FF2B5EF4-FFF2-40B4-BE49-F238E27FC236}">
                <a16:creationId xmlns:a16="http://schemas.microsoft.com/office/drawing/2014/main" id="{F6FCCE32-6FE1-4AAC-E5DA-51FA9A19B1F8}"/>
              </a:ext>
            </a:extLst>
          </p:cNvPr>
          <p:cNvCxnSpPr>
            <a:cxnSpLocks/>
          </p:cNvCxnSpPr>
          <p:nvPr/>
        </p:nvCxnSpPr>
        <p:spPr>
          <a:xfrm>
            <a:off x="3110610" y="701631"/>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pic>
        <p:nvPicPr>
          <p:cNvPr id="24" name="Picture 23" descr="Text&#10;&#10;Description automatically generated">
            <a:extLst>
              <a:ext uri="{FF2B5EF4-FFF2-40B4-BE49-F238E27FC236}">
                <a16:creationId xmlns:a16="http://schemas.microsoft.com/office/drawing/2014/main" id="{938C5B07-9480-3E59-C575-BA8720AE0D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6009" y="1470516"/>
            <a:ext cx="3356223" cy="3219449"/>
          </a:xfrm>
          <a:prstGeom prst="rect">
            <a:avLst/>
          </a:prstGeom>
        </p:spPr>
      </p:pic>
      <p:sp>
        <p:nvSpPr>
          <p:cNvPr id="25" name="TextBox 24">
            <a:extLst>
              <a:ext uri="{FF2B5EF4-FFF2-40B4-BE49-F238E27FC236}">
                <a16:creationId xmlns:a16="http://schemas.microsoft.com/office/drawing/2014/main" id="{A757CC04-CB68-C010-810E-7E5E5950CBC5}"/>
              </a:ext>
            </a:extLst>
          </p:cNvPr>
          <p:cNvSpPr txBox="1"/>
          <p:nvPr/>
        </p:nvSpPr>
        <p:spPr>
          <a:xfrm>
            <a:off x="8320052" y="1603510"/>
            <a:ext cx="595035" cy="369332"/>
          </a:xfrm>
          <a:prstGeom prst="rect">
            <a:avLst/>
          </a:prstGeom>
          <a:noFill/>
        </p:spPr>
        <p:txBody>
          <a:bodyPr wrap="none" rtlCol="0">
            <a:spAutoFit/>
          </a:bodyPr>
          <a:lstStyle/>
          <a:p>
            <a:r>
              <a:rPr lang="en-US">
                <a:solidFill>
                  <a:srgbClr val="00B0F0"/>
                </a:solidFill>
              </a:rPr>
              <a:t>Rec</a:t>
            </a:r>
          </a:p>
        </p:txBody>
      </p:sp>
      <p:cxnSp>
        <p:nvCxnSpPr>
          <p:cNvPr id="26" name="Straight Connector 25">
            <a:extLst>
              <a:ext uri="{FF2B5EF4-FFF2-40B4-BE49-F238E27FC236}">
                <a16:creationId xmlns:a16="http://schemas.microsoft.com/office/drawing/2014/main" id="{6B8CCB1A-E0E9-6CBF-EAE3-9948A84B7970}"/>
              </a:ext>
            </a:extLst>
          </p:cNvPr>
          <p:cNvCxnSpPr>
            <a:cxnSpLocks/>
          </p:cNvCxnSpPr>
          <p:nvPr/>
        </p:nvCxnSpPr>
        <p:spPr>
          <a:xfrm>
            <a:off x="5864527" y="2515081"/>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
        <p:nvSpPr>
          <p:cNvPr id="27" name="Left Brace 26">
            <a:extLst>
              <a:ext uri="{FF2B5EF4-FFF2-40B4-BE49-F238E27FC236}">
                <a16:creationId xmlns:a16="http://schemas.microsoft.com/office/drawing/2014/main" id="{CC603C9D-586A-16C8-F7E7-B2589945B834}"/>
              </a:ext>
            </a:extLst>
          </p:cNvPr>
          <p:cNvSpPr/>
          <p:nvPr/>
        </p:nvSpPr>
        <p:spPr>
          <a:xfrm>
            <a:off x="5763485" y="4054440"/>
            <a:ext cx="101042" cy="581122"/>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Left Brace 27">
            <a:extLst>
              <a:ext uri="{FF2B5EF4-FFF2-40B4-BE49-F238E27FC236}">
                <a16:creationId xmlns:a16="http://schemas.microsoft.com/office/drawing/2014/main" id="{FDEA3D64-0D58-891D-7F9C-24A41F9E3642}"/>
              </a:ext>
            </a:extLst>
          </p:cNvPr>
          <p:cNvSpPr/>
          <p:nvPr/>
        </p:nvSpPr>
        <p:spPr>
          <a:xfrm>
            <a:off x="5803992" y="2571750"/>
            <a:ext cx="45719" cy="1036531"/>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9" name="Straight Connector 28">
            <a:extLst>
              <a:ext uri="{FF2B5EF4-FFF2-40B4-BE49-F238E27FC236}">
                <a16:creationId xmlns:a16="http://schemas.microsoft.com/office/drawing/2014/main" id="{69A63D7B-C10E-146E-947F-0BCE50C173A1}"/>
              </a:ext>
            </a:extLst>
          </p:cNvPr>
          <p:cNvCxnSpPr>
            <a:cxnSpLocks/>
          </p:cNvCxnSpPr>
          <p:nvPr/>
        </p:nvCxnSpPr>
        <p:spPr>
          <a:xfrm>
            <a:off x="5986328" y="177474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97457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47FA94-CF63-8E07-ECC4-52EC4BE6F05A}"/>
              </a:ext>
            </a:extLst>
          </p:cNvPr>
          <p:cNvPicPr>
            <a:picLocks noChangeAspect="1"/>
          </p:cNvPicPr>
          <p:nvPr/>
        </p:nvPicPr>
        <p:blipFill>
          <a:blip r:embed="rId2"/>
          <a:stretch>
            <a:fillRect/>
          </a:stretch>
        </p:blipFill>
        <p:spPr>
          <a:xfrm>
            <a:off x="815627" y="0"/>
            <a:ext cx="3635290" cy="5143500"/>
          </a:xfrm>
          <a:prstGeom prst="rect">
            <a:avLst/>
          </a:prstGeom>
        </p:spPr>
      </p:pic>
      <p:pic>
        <p:nvPicPr>
          <p:cNvPr id="7" name="Picture 6">
            <a:extLst>
              <a:ext uri="{FF2B5EF4-FFF2-40B4-BE49-F238E27FC236}">
                <a16:creationId xmlns:a16="http://schemas.microsoft.com/office/drawing/2014/main" id="{796653E8-B8A5-EE9F-A2FC-F98A9DC4F0A5}"/>
              </a:ext>
            </a:extLst>
          </p:cNvPr>
          <p:cNvPicPr>
            <a:picLocks noChangeAspect="1"/>
          </p:cNvPicPr>
          <p:nvPr/>
        </p:nvPicPr>
        <p:blipFill>
          <a:blip r:embed="rId3"/>
          <a:stretch>
            <a:fillRect/>
          </a:stretch>
        </p:blipFill>
        <p:spPr>
          <a:xfrm>
            <a:off x="5711253" y="9427"/>
            <a:ext cx="3389435" cy="5143500"/>
          </a:xfrm>
          <a:prstGeom prst="rect">
            <a:avLst/>
          </a:prstGeom>
        </p:spPr>
      </p:pic>
      <p:sp>
        <p:nvSpPr>
          <p:cNvPr id="8" name="TextBox 7">
            <a:extLst>
              <a:ext uri="{FF2B5EF4-FFF2-40B4-BE49-F238E27FC236}">
                <a16:creationId xmlns:a16="http://schemas.microsoft.com/office/drawing/2014/main" id="{04458D12-9295-26EE-BC04-633032157F51}"/>
              </a:ext>
            </a:extLst>
          </p:cNvPr>
          <p:cNvSpPr txBox="1"/>
          <p:nvPr/>
        </p:nvSpPr>
        <p:spPr>
          <a:xfrm>
            <a:off x="0" y="279487"/>
            <a:ext cx="1329128" cy="923330"/>
          </a:xfrm>
          <a:prstGeom prst="rect">
            <a:avLst/>
          </a:prstGeom>
          <a:noFill/>
        </p:spPr>
        <p:txBody>
          <a:bodyPr wrap="square" rtlCol="0">
            <a:spAutoFit/>
          </a:bodyPr>
          <a:lstStyle/>
          <a:p>
            <a:r>
              <a:rPr lang="en-US"/>
              <a:t>CCD – Allergy snippet</a:t>
            </a:r>
          </a:p>
        </p:txBody>
      </p:sp>
      <p:sp>
        <p:nvSpPr>
          <p:cNvPr id="9" name="TextBox 8">
            <a:extLst>
              <a:ext uri="{FF2B5EF4-FFF2-40B4-BE49-F238E27FC236}">
                <a16:creationId xmlns:a16="http://schemas.microsoft.com/office/drawing/2014/main" id="{3CE0C467-81AD-E8EF-E108-B21B3C204AB0}"/>
              </a:ext>
            </a:extLst>
          </p:cNvPr>
          <p:cNvSpPr txBox="1"/>
          <p:nvPr/>
        </p:nvSpPr>
        <p:spPr>
          <a:xfrm>
            <a:off x="4450917" y="279487"/>
            <a:ext cx="1329128" cy="923330"/>
          </a:xfrm>
          <a:prstGeom prst="rect">
            <a:avLst/>
          </a:prstGeom>
          <a:noFill/>
        </p:spPr>
        <p:txBody>
          <a:bodyPr wrap="square" rtlCol="0">
            <a:spAutoFit/>
          </a:bodyPr>
          <a:lstStyle/>
          <a:p>
            <a:r>
              <a:rPr lang="en-US"/>
              <a:t>FHIR – Allergy snippet</a:t>
            </a:r>
          </a:p>
        </p:txBody>
      </p:sp>
    </p:spTree>
    <p:extLst>
      <p:ext uri="{BB962C8B-B14F-4D97-AF65-F5344CB8AC3E}">
        <p14:creationId xmlns:p14="http://schemas.microsoft.com/office/powerpoint/2010/main" val="36641874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DCE166D8-B293-C112-45B1-F1FE0DBC6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9" y="157375"/>
            <a:ext cx="3502713" cy="3558048"/>
          </a:xfrm>
          <a:prstGeom prst="rect">
            <a:avLst/>
          </a:prstGeom>
        </p:spPr>
      </p:pic>
      <p:pic>
        <p:nvPicPr>
          <p:cNvPr id="3" name="Picture 2" descr="Text&#10;&#10;Description automatically generated">
            <a:extLst>
              <a:ext uri="{FF2B5EF4-FFF2-40B4-BE49-F238E27FC236}">
                <a16:creationId xmlns:a16="http://schemas.microsoft.com/office/drawing/2014/main" id="{8D09D479-05BC-8E4A-7466-521056C75D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4015" y="441282"/>
            <a:ext cx="3164443" cy="2888436"/>
          </a:xfrm>
          <a:prstGeom prst="rect">
            <a:avLst/>
          </a:prstGeom>
        </p:spPr>
      </p:pic>
      <p:sp>
        <p:nvSpPr>
          <p:cNvPr id="6" name="TextBox 5">
            <a:extLst>
              <a:ext uri="{FF2B5EF4-FFF2-40B4-BE49-F238E27FC236}">
                <a16:creationId xmlns:a16="http://schemas.microsoft.com/office/drawing/2014/main" id="{2A981AD7-CB60-AF98-0DF4-604F8FA62D23}"/>
              </a:ext>
            </a:extLst>
          </p:cNvPr>
          <p:cNvSpPr txBox="1"/>
          <p:nvPr/>
        </p:nvSpPr>
        <p:spPr>
          <a:xfrm>
            <a:off x="2381865" y="685800"/>
            <a:ext cx="351378" cy="369332"/>
          </a:xfrm>
          <a:prstGeom prst="rect">
            <a:avLst/>
          </a:prstGeom>
          <a:noFill/>
        </p:spPr>
        <p:txBody>
          <a:bodyPr wrap="none" rtlCol="0">
            <a:spAutoFit/>
          </a:bodyPr>
          <a:lstStyle/>
          <a:p>
            <a:r>
              <a:rPr lang="en-US">
                <a:solidFill>
                  <a:schemeClr val="bg1"/>
                </a:solidFill>
              </a:rPr>
              <a:t>D</a:t>
            </a:r>
          </a:p>
        </p:txBody>
      </p:sp>
      <p:sp>
        <p:nvSpPr>
          <p:cNvPr id="7" name="TextBox 6">
            <a:extLst>
              <a:ext uri="{FF2B5EF4-FFF2-40B4-BE49-F238E27FC236}">
                <a16:creationId xmlns:a16="http://schemas.microsoft.com/office/drawing/2014/main" id="{27556C3A-CC0B-A43B-D5A0-F24563391F77}"/>
              </a:ext>
            </a:extLst>
          </p:cNvPr>
          <p:cNvSpPr txBox="1"/>
          <p:nvPr/>
        </p:nvSpPr>
        <p:spPr>
          <a:xfrm>
            <a:off x="5409031" y="685800"/>
            <a:ext cx="351378" cy="369332"/>
          </a:xfrm>
          <a:prstGeom prst="rect">
            <a:avLst/>
          </a:prstGeom>
          <a:noFill/>
        </p:spPr>
        <p:txBody>
          <a:bodyPr wrap="none" rtlCol="0">
            <a:spAutoFit/>
          </a:bodyPr>
          <a:lstStyle/>
          <a:p>
            <a:r>
              <a:rPr lang="en-US">
                <a:solidFill>
                  <a:schemeClr val="bg1"/>
                </a:solidFill>
              </a:rPr>
              <a:t>R</a:t>
            </a:r>
          </a:p>
        </p:txBody>
      </p:sp>
      <p:sp>
        <p:nvSpPr>
          <p:cNvPr id="9" name="Left Brace 8">
            <a:extLst>
              <a:ext uri="{FF2B5EF4-FFF2-40B4-BE49-F238E27FC236}">
                <a16:creationId xmlns:a16="http://schemas.microsoft.com/office/drawing/2014/main" id="{9E906E2A-3064-3535-E4C3-F14B61ACFFE8}"/>
              </a:ext>
            </a:extLst>
          </p:cNvPr>
          <p:cNvSpPr/>
          <p:nvPr/>
        </p:nvSpPr>
        <p:spPr>
          <a:xfrm>
            <a:off x="42051" y="271210"/>
            <a:ext cx="86645" cy="51935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0" name="Left Brace 9">
            <a:extLst>
              <a:ext uri="{FF2B5EF4-FFF2-40B4-BE49-F238E27FC236}">
                <a16:creationId xmlns:a16="http://schemas.microsoft.com/office/drawing/2014/main" id="{9A3BC95F-5807-FF7D-26BF-779BEAC6F2AD}"/>
              </a:ext>
            </a:extLst>
          </p:cNvPr>
          <p:cNvSpPr/>
          <p:nvPr/>
        </p:nvSpPr>
        <p:spPr>
          <a:xfrm>
            <a:off x="56569" y="1962433"/>
            <a:ext cx="101042" cy="581122"/>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1" name="Left Brace 10">
            <a:extLst>
              <a:ext uri="{FF2B5EF4-FFF2-40B4-BE49-F238E27FC236}">
                <a16:creationId xmlns:a16="http://schemas.microsoft.com/office/drawing/2014/main" id="{4A7F884D-D2ED-693E-C6D9-437900C54087}"/>
              </a:ext>
            </a:extLst>
          </p:cNvPr>
          <p:cNvSpPr/>
          <p:nvPr/>
        </p:nvSpPr>
        <p:spPr>
          <a:xfrm>
            <a:off x="63646" y="1204402"/>
            <a:ext cx="101041" cy="449959"/>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2" name="Straight Connector 11">
            <a:extLst>
              <a:ext uri="{FF2B5EF4-FFF2-40B4-BE49-F238E27FC236}">
                <a16:creationId xmlns:a16="http://schemas.microsoft.com/office/drawing/2014/main" id="{6403CB4C-9580-D084-EA3E-670288F8B562}"/>
              </a:ext>
            </a:extLst>
          </p:cNvPr>
          <p:cNvCxnSpPr>
            <a:cxnSpLocks/>
          </p:cNvCxnSpPr>
          <p:nvPr/>
        </p:nvCxnSpPr>
        <p:spPr>
          <a:xfrm>
            <a:off x="219184" y="105513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13" name="Left Brace 12">
            <a:extLst>
              <a:ext uri="{FF2B5EF4-FFF2-40B4-BE49-F238E27FC236}">
                <a16:creationId xmlns:a16="http://schemas.microsoft.com/office/drawing/2014/main" id="{C71F9931-B936-ECDB-3146-4A4BB1CA8CCA}"/>
              </a:ext>
            </a:extLst>
          </p:cNvPr>
          <p:cNvSpPr/>
          <p:nvPr/>
        </p:nvSpPr>
        <p:spPr>
          <a:xfrm>
            <a:off x="56569" y="2748595"/>
            <a:ext cx="101042" cy="799467"/>
          </a:xfrm>
          <a:prstGeom prst="lef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4" name="Left Brace 13">
            <a:extLst>
              <a:ext uri="{FF2B5EF4-FFF2-40B4-BE49-F238E27FC236}">
                <a16:creationId xmlns:a16="http://schemas.microsoft.com/office/drawing/2014/main" id="{901733B9-D055-1E9F-CA59-83EDB3D03AB2}"/>
              </a:ext>
            </a:extLst>
          </p:cNvPr>
          <p:cNvSpPr/>
          <p:nvPr/>
        </p:nvSpPr>
        <p:spPr>
          <a:xfrm>
            <a:off x="2975818" y="551295"/>
            <a:ext cx="45719" cy="23927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5" name="Left Brace 14">
            <a:extLst>
              <a:ext uri="{FF2B5EF4-FFF2-40B4-BE49-F238E27FC236}">
                <a16:creationId xmlns:a16="http://schemas.microsoft.com/office/drawing/2014/main" id="{C8C1CCE4-AF30-E8DA-1C17-ADCBE47351A3}"/>
              </a:ext>
            </a:extLst>
          </p:cNvPr>
          <p:cNvSpPr/>
          <p:nvPr/>
        </p:nvSpPr>
        <p:spPr>
          <a:xfrm>
            <a:off x="2912409" y="1562473"/>
            <a:ext cx="101042" cy="581122"/>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6" name="Left Brace 15">
            <a:extLst>
              <a:ext uri="{FF2B5EF4-FFF2-40B4-BE49-F238E27FC236}">
                <a16:creationId xmlns:a16="http://schemas.microsoft.com/office/drawing/2014/main" id="{D5C20297-C234-1006-98EB-A8EFD9279766}"/>
              </a:ext>
            </a:extLst>
          </p:cNvPr>
          <p:cNvSpPr/>
          <p:nvPr/>
        </p:nvSpPr>
        <p:spPr>
          <a:xfrm>
            <a:off x="2925231" y="1002151"/>
            <a:ext cx="101041" cy="449959"/>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7" name="Straight Connector 16">
            <a:extLst>
              <a:ext uri="{FF2B5EF4-FFF2-40B4-BE49-F238E27FC236}">
                <a16:creationId xmlns:a16="http://schemas.microsoft.com/office/drawing/2014/main" id="{87473DBE-3B7C-69D4-7F3C-9F9DE3B7C215}"/>
              </a:ext>
            </a:extLst>
          </p:cNvPr>
          <p:cNvCxnSpPr>
            <a:cxnSpLocks/>
          </p:cNvCxnSpPr>
          <p:nvPr/>
        </p:nvCxnSpPr>
        <p:spPr>
          <a:xfrm>
            <a:off x="3013451" y="877848"/>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18" name="Left Brace 17">
            <a:extLst>
              <a:ext uri="{FF2B5EF4-FFF2-40B4-BE49-F238E27FC236}">
                <a16:creationId xmlns:a16="http://schemas.microsoft.com/office/drawing/2014/main" id="{F6A608B6-B9A1-E71D-FFD0-0F26F9FA7F19}"/>
              </a:ext>
            </a:extLst>
          </p:cNvPr>
          <p:cNvSpPr/>
          <p:nvPr/>
        </p:nvSpPr>
        <p:spPr>
          <a:xfrm>
            <a:off x="2939815" y="2451893"/>
            <a:ext cx="101042" cy="799467"/>
          </a:xfrm>
          <a:prstGeom prst="lef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pic>
        <p:nvPicPr>
          <p:cNvPr id="20" name="Picture 19" descr="Text&#10;&#10;Description automatically generated">
            <a:extLst>
              <a:ext uri="{FF2B5EF4-FFF2-40B4-BE49-F238E27FC236}">
                <a16:creationId xmlns:a16="http://schemas.microsoft.com/office/drawing/2014/main" id="{1B429375-6855-D840-C2D5-EAB4DB17E2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9031" y="1452110"/>
            <a:ext cx="3611270" cy="3448049"/>
          </a:xfrm>
          <a:prstGeom prst="rect">
            <a:avLst/>
          </a:prstGeom>
        </p:spPr>
      </p:pic>
      <p:sp>
        <p:nvSpPr>
          <p:cNvPr id="21" name="TextBox 20">
            <a:extLst>
              <a:ext uri="{FF2B5EF4-FFF2-40B4-BE49-F238E27FC236}">
                <a16:creationId xmlns:a16="http://schemas.microsoft.com/office/drawing/2014/main" id="{1094CED7-57F8-D599-851A-AEE86149F99D}"/>
              </a:ext>
            </a:extLst>
          </p:cNvPr>
          <p:cNvSpPr txBox="1"/>
          <p:nvPr/>
        </p:nvSpPr>
        <p:spPr>
          <a:xfrm>
            <a:off x="8238470" y="1591428"/>
            <a:ext cx="595035" cy="369332"/>
          </a:xfrm>
          <a:prstGeom prst="rect">
            <a:avLst/>
          </a:prstGeom>
          <a:noFill/>
        </p:spPr>
        <p:txBody>
          <a:bodyPr wrap="none" rtlCol="0">
            <a:spAutoFit/>
          </a:bodyPr>
          <a:lstStyle/>
          <a:p>
            <a:r>
              <a:rPr lang="en-US">
                <a:solidFill>
                  <a:srgbClr val="00B0F0"/>
                </a:solidFill>
              </a:rPr>
              <a:t>Rec</a:t>
            </a:r>
          </a:p>
        </p:txBody>
      </p:sp>
      <p:cxnSp>
        <p:nvCxnSpPr>
          <p:cNvPr id="22" name="Straight Connector 21">
            <a:extLst>
              <a:ext uri="{FF2B5EF4-FFF2-40B4-BE49-F238E27FC236}">
                <a16:creationId xmlns:a16="http://schemas.microsoft.com/office/drawing/2014/main" id="{1008DAA4-CDF0-02A8-60A3-98034402821A}"/>
              </a:ext>
            </a:extLst>
          </p:cNvPr>
          <p:cNvCxnSpPr>
            <a:cxnSpLocks/>
          </p:cNvCxnSpPr>
          <p:nvPr/>
        </p:nvCxnSpPr>
        <p:spPr>
          <a:xfrm>
            <a:off x="5511459" y="2082760"/>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23" name="Left Brace 22">
            <a:extLst>
              <a:ext uri="{FF2B5EF4-FFF2-40B4-BE49-F238E27FC236}">
                <a16:creationId xmlns:a16="http://schemas.microsoft.com/office/drawing/2014/main" id="{AC132657-46F6-7C49-8EA7-2100B33BF703}"/>
              </a:ext>
            </a:extLst>
          </p:cNvPr>
          <p:cNvSpPr/>
          <p:nvPr/>
        </p:nvSpPr>
        <p:spPr>
          <a:xfrm>
            <a:off x="5446608" y="1591428"/>
            <a:ext cx="45719" cy="23927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4" name="Left Brace 23">
            <a:extLst>
              <a:ext uri="{FF2B5EF4-FFF2-40B4-BE49-F238E27FC236}">
                <a16:creationId xmlns:a16="http://schemas.microsoft.com/office/drawing/2014/main" id="{2AF35AFA-1B1E-0857-03BD-BBDCE8F48C49}"/>
              </a:ext>
            </a:extLst>
          </p:cNvPr>
          <p:cNvSpPr/>
          <p:nvPr/>
        </p:nvSpPr>
        <p:spPr>
          <a:xfrm>
            <a:off x="5391285" y="2854702"/>
            <a:ext cx="101042" cy="581122"/>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FFC11437-4787-86E0-F278-0B87CC10F7C5}"/>
              </a:ext>
            </a:extLst>
          </p:cNvPr>
          <p:cNvSpPr/>
          <p:nvPr/>
        </p:nvSpPr>
        <p:spPr>
          <a:xfrm>
            <a:off x="5396021" y="2175638"/>
            <a:ext cx="101041" cy="449959"/>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F7937CB3-39B5-A5D8-C426-21B9CCB1870B}"/>
              </a:ext>
            </a:extLst>
          </p:cNvPr>
          <p:cNvSpPr/>
          <p:nvPr/>
        </p:nvSpPr>
        <p:spPr>
          <a:xfrm>
            <a:off x="5410417" y="3854100"/>
            <a:ext cx="101042" cy="799467"/>
          </a:xfrm>
          <a:prstGeom prst="lef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1037819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Plan of Treatment</a:t>
            </a:r>
          </a:p>
        </p:txBody>
      </p:sp>
    </p:spTree>
    <p:extLst>
      <p:ext uri="{BB962C8B-B14F-4D97-AF65-F5344CB8AC3E}">
        <p14:creationId xmlns:p14="http://schemas.microsoft.com/office/powerpoint/2010/main" val="4226283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A17228-1E2B-C862-F990-99CAD2844DDB}"/>
              </a:ext>
            </a:extLst>
          </p:cNvPr>
          <p:cNvSpPr txBox="1"/>
          <p:nvPr/>
        </p:nvSpPr>
        <p:spPr>
          <a:xfrm>
            <a:off x="224853" y="162769"/>
            <a:ext cx="2800767" cy="369332"/>
          </a:xfrm>
          <a:prstGeom prst="rect">
            <a:avLst/>
          </a:prstGeom>
          <a:noFill/>
        </p:spPr>
        <p:txBody>
          <a:bodyPr wrap="none" rtlCol="0">
            <a:spAutoFit/>
          </a:bodyPr>
          <a:lstStyle/>
          <a:p>
            <a:r>
              <a:rPr lang="en-US" b="1"/>
              <a:t>Source Encounter entry</a:t>
            </a:r>
          </a:p>
        </p:txBody>
      </p:sp>
      <p:pic>
        <p:nvPicPr>
          <p:cNvPr id="4" name="Picture 3" descr="Text&#10;&#10;Description automatically generated">
            <a:extLst>
              <a:ext uri="{FF2B5EF4-FFF2-40B4-BE49-F238E27FC236}">
                <a16:creationId xmlns:a16="http://schemas.microsoft.com/office/drawing/2014/main" id="{B914BD9D-0600-5908-56B5-01239B7EF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57" y="594792"/>
            <a:ext cx="4523343" cy="3486823"/>
          </a:xfrm>
          <a:prstGeom prst="rect">
            <a:avLst/>
          </a:prstGeom>
        </p:spPr>
      </p:pic>
      <p:pic>
        <p:nvPicPr>
          <p:cNvPr id="8" name="Picture 7" descr="Text&#10;&#10;Description automatically generated">
            <a:extLst>
              <a:ext uri="{FF2B5EF4-FFF2-40B4-BE49-F238E27FC236}">
                <a16:creationId xmlns:a16="http://schemas.microsoft.com/office/drawing/2014/main" id="{EC2474E1-9220-D9DA-6899-03651E85A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707923"/>
            <a:ext cx="4524852" cy="3550674"/>
          </a:xfrm>
          <a:prstGeom prst="rect">
            <a:avLst/>
          </a:prstGeom>
        </p:spPr>
      </p:pic>
    </p:spTree>
    <p:extLst>
      <p:ext uri="{BB962C8B-B14F-4D97-AF65-F5344CB8AC3E}">
        <p14:creationId xmlns:p14="http://schemas.microsoft.com/office/powerpoint/2010/main" val="2823225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3EA175-CDBB-AB33-5A14-E54C0616CBDE}"/>
              </a:ext>
            </a:extLst>
          </p:cNvPr>
          <p:cNvSpPr txBox="1"/>
          <p:nvPr/>
        </p:nvSpPr>
        <p:spPr>
          <a:xfrm>
            <a:off x="942734" y="885826"/>
            <a:ext cx="7258531" cy="923330"/>
          </a:xfrm>
          <a:prstGeom prst="rect">
            <a:avLst/>
          </a:prstGeom>
          <a:noFill/>
        </p:spPr>
        <p:txBody>
          <a:bodyPr wrap="square" rtlCol="0">
            <a:spAutoFit/>
          </a:bodyPr>
          <a:lstStyle/>
          <a:p>
            <a:r>
              <a:rPr lang="en-US"/>
              <a:t>Only two vendors have mapped – one to “goals” and the other to “</a:t>
            </a:r>
            <a:r>
              <a:rPr lang="en-US" err="1"/>
              <a:t>serviceRequest</a:t>
            </a:r>
            <a:r>
              <a:rPr lang="en-US"/>
              <a:t>”. Aligned on the last </a:t>
            </a:r>
            <a:r>
              <a:rPr lang="en-US" err="1"/>
              <a:t>Connectathon</a:t>
            </a:r>
            <a:r>
              <a:rPr lang="en-US"/>
              <a:t> it should be mapped to goals when it is a goal observation.</a:t>
            </a:r>
          </a:p>
        </p:txBody>
      </p:sp>
    </p:spTree>
    <p:extLst>
      <p:ext uri="{BB962C8B-B14F-4D97-AF65-F5344CB8AC3E}">
        <p14:creationId xmlns:p14="http://schemas.microsoft.com/office/powerpoint/2010/main" val="2119893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DD060BA7-BC56-E232-CB41-2678EFB6A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133" y="338538"/>
            <a:ext cx="2548956" cy="2799948"/>
          </a:xfrm>
          <a:prstGeom prst="rect">
            <a:avLst/>
          </a:prstGeom>
        </p:spPr>
      </p:pic>
      <p:pic>
        <p:nvPicPr>
          <p:cNvPr id="5" name="Picture 4" descr="Text&#10;&#10;Description automatically generated">
            <a:extLst>
              <a:ext uri="{FF2B5EF4-FFF2-40B4-BE49-F238E27FC236}">
                <a16:creationId xmlns:a16="http://schemas.microsoft.com/office/drawing/2014/main" id="{0E589FBA-8067-13D4-4A65-2D46513E9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77" y="446694"/>
            <a:ext cx="2839960" cy="2369648"/>
          </a:xfrm>
          <a:prstGeom prst="rect">
            <a:avLst/>
          </a:prstGeom>
        </p:spPr>
      </p:pic>
      <p:sp>
        <p:nvSpPr>
          <p:cNvPr id="6" name="Left Brace 5">
            <a:extLst>
              <a:ext uri="{FF2B5EF4-FFF2-40B4-BE49-F238E27FC236}">
                <a16:creationId xmlns:a16="http://schemas.microsoft.com/office/drawing/2014/main" id="{19CE0593-1EA6-783D-6367-4D41FBA78F82}"/>
              </a:ext>
            </a:extLst>
          </p:cNvPr>
          <p:cNvSpPr/>
          <p:nvPr/>
        </p:nvSpPr>
        <p:spPr>
          <a:xfrm>
            <a:off x="81294" y="1495425"/>
            <a:ext cx="76317" cy="45389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 name="Left Brace 6">
            <a:extLst>
              <a:ext uri="{FF2B5EF4-FFF2-40B4-BE49-F238E27FC236}">
                <a16:creationId xmlns:a16="http://schemas.microsoft.com/office/drawing/2014/main" id="{23EF4B58-F921-D8D7-CCC2-30846625A406}"/>
              </a:ext>
            </a:extLst>
          </p:cNvPr>
          <p:cNvSpPr/>
          <p:nvPr/>
        </p:nvSpPr>
        <p:spPr>
          <a:xfrm>
            <a:off x="56569" y="1962433"/>
            <a:ext cx="101042" cy="581122"/>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9" name="Straight Connector 8">
            <a:extLst>
              <a:ext uri="{FF2B5EF4-FFF2-40B4-BE49-F238E27FC236}">
                <a16:creationId xmlns:a16="http://schemas.microsoft.com/office/drawing/2014/main" id="{F318E1F9-E022-7731-73F1-709C6175E63F}"/>
              </a:ext>
            </a:extLst>
          </p:cNvPr>
          <p:cNvCxnSpPr>
            <a:cxnSpLocks/>
          </p:cNvCxnSpPr>
          <p:nvPr/>
        </p:nvCxnSpPr>
        <p:spPr>
          <a:xfrm>
            <a:off x="164687" y="78842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897015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07AE5367-0524-8855-F411-CE2AC7BE5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33" y="413908"/>
            <a:ext cx="2720165" cy="3281791"/>
          </a:xfrm>
          <a:prstGeom prst="rect">
            <a:avLst/>
          </a:prstGeom>
        </p:spPr>
      </p:pic>
      <p:pic>
        <p:nvPicPr>
          <p:cNvPr id="5" name="Picture 4" descr="Text&#10;&#10;Description automatically generated">
            <a:extLst>
              <a:ext uri="{FF2B5EF4-FFF2-40B4-BE49-F238E27FC236}">
                <a16:creationId xmlns:a16="http://schemas.microsoft.com/office/drawing/2014/main" id="{CF8558F5-8E32-DC86-1DD2-C45CD4295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838" y="731214"/>
            <a:ext cx="3686950" cy="1077724"/>
          </a:xfrm>
          <a:prstGeom prst="rect">
            <a:avLst/>
          </a:prstGeom>
        </p:spPr>
      </p:pic>
    </p:spTree>
    <p:extLst>
      <p:ext uri="{BB962C8B-B14F-4D97-AF65-F5344CB8AC3E}">
        <p14:creationId xmlns:p14="http://schemas.microsoft.com/office/powerpoint/2010/main" val="10821993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532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Immunization</a:t>
            </a:r>
          </a:p>
        </p:txBody>
      </p:sp>
    </p:spTree>
    <p:extLst>
      <p:ext uri="{BB962C8B-B14F-4D97-AF65-F5344CB8AC3E}">
        <p14:creationId xmlns:p14="http://schemas.microsoft.com/office/powerpoint/2010/main" val="3126514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61F6AA-571C-163D-ADFA-4C6CD407CB91}"/>
              </a:ext>
            </a:extLst>
          </p:cNvPr>
          <p:cNvPicPr>
            <a:picLocks noChangeAspect="1"/>
          </p:cNvPicPr>
          <p:nvPr/>
        </p:nvPicPr>
        <p:blipFill>
          <a:blip r:embed="rId2"/>
          <a:stretch>
            <a:fillRect/>
          </a:stretch>
        </p:blipFill>
        <p:spPr>
          <a:xfrm>
            <a:off x="6192297" y="2599656"/>
            <a:ext cx="2911795" cy="2212834"/>
          </a:xfrm>
          <a:prstGeom prst="rect">
            <a:avLst/>
          </a:prstGeom>
        </p:spPr>
      </p:pic>
      <p:pic>
        <p:nvPicPr>
          <p:cNvPr id="7" name="Picture 6">
            <a:extLst>
              <a:ext uri="{FF2B5EF4-FFF2-40B4-BE49-F238E27FC236}">
                <a16:creationId xmlns:a16="http://schemas.microsoft.com/office/drawing/2014/main" id="{D51497DA-7A61-6B49-F15F-2DEA3242E9DA}"/>
              </a:ext>
            </a:extLst>
          </p:cNvPr>
          <p:cNvPicPr>
            <a:picLocks noChangeAspect="1"/>
          </p:cNvPicPr>
          <p:nvPr/>
        </p:nvPicPr>
        <p:blipFill>
          <a:blip r:embed="rId3"/>
          <a:stretch>
            <a:fillRect/>
          </a:stretch>
        </p:blipFill>
        <p:spPr>
          <a:xfrm>
            <a:off x="329318" y="159894"/>
            <a:ext cx="2479212" cy="2520221"/>
          </a:xfrm>
          <a:prstGeom prst="rect">
            <a:avLst/>
          </a:prstGeom>
        </p:spPr>
      </p:pic>
      <p:pic>
        <p:nvPicPr>
          <p:cNvPr id="9" name="Picture 8">
            <a:extLst>
              <a:ext uri="{FF2B5EF4-FFF2-40B4-BE49-F238E27FC236}">
                <a16:creationId xmlns:a16="http://schemas.microsoft.com/office/drawing/2014/main" id="{65E206FA-9266-7488-CFE7-BCF081BA0CFC}"/>
              </a:ext>
            </a:extLst>
          </p:cNvPr>
          <p:cNvPicPr>
            <a:picLocks noChangeAspect="1"/>
          </p:cNvPicPr>
          <p:nvPr/>
        </p:nvPicPr>
        <p:blipFill>
          <a:blip r:embed="rId4"/>
          <a:stretch>
            <a:fillRect/>
          </a:stretch>
        </p:blipFill>
        <p:spPr>
          <a:xfrm>
            <a:off x="2875690" y="159894"/>
            <a:ext cx="2935486" cy="2520222"/>
          </a:xfrm>
          <a:prstGeom prst="rect">
            <a:avLst/>
          </a:prstGeom>
        </p:spPr>
      </p:pic>
      <p:pic>
        <p:nvPicPr>
          <p:cNvPr id="11" name="Picture 10">
            <a:extLst>
              <a:ext uri="{FF2B5EF4-FFF2-40B4-BE49-F238E27FC236}">
                <a16:creationId xmlns:a16="http://schemas.microsoft.com/office/drawing/2014/main" id="{4D1689B1-AEB9-3C75-DD37-3A834311A734}"/>
              </a:ext>
            </a:extLst>
          </p:cNvPr>
          <p:cNvPicPr>
            <a:picLocks noChangeAspect="1"/>
          </p:cNvPicPr>
          <p:nvPr/>
        </p:nvPicPr>
        <p:blipFill>
          <a:blip r:embed="rId5"/>
          <a:stretch>
            <a:fillRect/>
          </a:stretch>
        </p:blipFill>
        <p:spPr>
          <a:xfrm>
            <a:off x="5870589" y="159894"/>
            <a:ext cx="3095624" cy="2166937"/>
          </a:xfrm>
          <a:prstGeom prst="rect">
            <a:avLst/>
          </a:prstGeom>
        </p:spPr>
      </p:pic>
      <p:pic>
        <p:nvPicPr>
          <p:cNvPr id="13" name="Picture 12">
            <a:extLst>
              <a:ext uri="{FF2B5EF4-FFF2-40B4-BE49-F238E27FC236}">
                <a16:creationId xmlns:a16="http://schemas.microsoft.com/office/drawing/2014/main" id="{7FB76D1C-B728-E5BF-3DAA-4F9683C5AF83}"/>
              </a:ext>
            </a:extLst>
          </p:cNvPr>
          <p:cNvPicPr>
            <a:picLocks noChangeAspect="1"/>
          </p:cNvPicPr>
          <p:nvPr/>
        </p:nvPicPr>
        <p:blipFill>
          <a:blip r:embed="rId6"/>
          <a:stretch>
            <a:fillRect/>
          </a:stretch>
        </p:blipFill>
        <p:spPr>
          <a:xfrm>
            <a:off x="1004868" y="2717591"/>
            <a:ext cx="2424839" cy="2463385"/>
          </a:xfrm>
          <a:prstGeom prst="rect">
            <a:avLst/>
          </a:prstGeom>
        </p:spPr>
      </p:pic>
      <p:pic>
        <p:nvPicPr>
          <p:cNvPr id="15" name="Picture 14">
            <a:extLst>
              <a:ext uri="{FF2B5EF4-FFF2-40B4-BE49-F238E27FC236}">
                <a16:creationId xmlns:a16="http://schemas.microsoft.com/office/drawing/2014/main" id="{CD4A6C80-FA21-A657-7328-3CFC501AE355}"/>
              </a:ext>
            </a:extLst>
          </p:cNvPr>
          <p:cNvPicPr>
            <a:picLocks noChangeAspect="1"/>
          </p:cNvPicPr>
          <p:nvPr/>
        </p:nvPicPr>
        <p:blipFill>
          <a:blip r:embed="rId7"/>
          <a:stretch>
            <a:fillRect/>
          </a:stretch>
        </p:blipFill>
        <p:spPr>
          <a:xfrm>
            <a:off x="3496867" y="2680115"/>
            <a:ext cx="2746316" cy="2463385"/>
          </a:xfrm>
          <a:prstGeom prst="rect">
            <a:avLst/>
          </a:prstGeom>
        </p:spPr>
      </p:pic>
      <p:sp>
        <p:nvSpPr>
          <p:cNvPr id="16" name="TextBox 15">
            <a:extLst>
              <a:ext uri="{FF2B5EF4-FFF2-40B4-BE49-F238E27FC236}">
                <a16:creationId xmlns:a16="http://schemas.microsoft.com/office/drawing/2014/main" id="{A67B3662-E12B-285F-C3F2-BA5CE8739C1A}"/>
              </a:ext>
            </a:extLst>
          </p:cNvPr>
          <p:cNvSpPr txBox="1"/>
          <p:nvPr/>
        </p:nvSpPr>
        <p:spPr>
          <a:xfrm>
            <a:off x="1867638" y="41540"/>
            <a:ext cx="845103" cy="338554"/>
          </a:xfrm>
          <a:prstGeom prst="rect">
            <a:avLst/>
          </a:prstGeom>
          <a:noFill/>
        </p:spPr>
        <p:txBody>
          <a:bodyPr wrap="none" rtlCol="0">
            <a:spAutoFit/>
          </a:bodyPr>
          <a:lstStyle/>
          <a:p>
            <a:r>
              <a:rPr lang="en-US" sz="1600" b="1"/>
              <a:t>Cerner</a:t>
            </a:r>
          </a:p>
        </p:txBody>
      </p:sp>
      <p:sp>
        <p:nvSpPr>
          <p:cNvPr id="17" name="TextBox 16">
            <a:extLst>
              <a:ext uri="{FF2B5EF4-FFF2-40B4-BE49-F238E27FC236}">
                <a16:creationId xmlns:a16="http://schemas.microsoft.com/office/drawing/2014/main" id="{83704FF3-494F-FF67-310B-DE7F0DE1D23C}"/>
              </a:ext>
            </a:extLst>
          </p:cNvPr>
          <p:cNvSpPr txBox="1"/>
          <p:nvPr/>
        </p:nvSpPr>
        <p:spPr>
          <a:xfrm>
            <a:off x="5255253" y="41540"/>
            <a:ext cx="479618" cy="338554"/>
          </a:xfrm>
          <a:prstGeom prst="rect">
            <a:avLst/>
          </a:prstGeom>
          <a:noFill/>
        </p:spPr>
        <p:txBody>
          <a:bodyPr wrap="none" rtlCol="0">
            <a:spAutoFit/>
          </a:bodyPr>
          <a:lstStyle/>
          <a:p>
            <a:r>
              <a:rPr lang="en-US" sz="1600" b="1"/>
              <a:t>DH</a:t>
            </a:r>
          </a:p>
        </p:txBody>
      </p:sp>
      <p:sp>
        <p:nvSpPr>
          <p:cNvPr id="18" name="TextBox 17">
            <a:extLst>
              <a:ext uri="{FF2B5EF4-FFF2-40B4-BE49-F238E27FC236}">
                <a16:creationId xmlns:a16="http://schemas.microsoft.com/office/drawing/2014/main" id="{6F7B7E32-519A-7A7A-AA6C-EB6D9EB6E0EC}"/>
              </a:ext>
            </a:extLst>
          </p:cNvPr>
          <p:cNvSpPr txBox="1"/>
          <p:nvPr/>
        </p:nvSpPr>
        <p:spPr>
          <a:xfrm>
            <a:off x="7418401" y="41540"/>
            <a:ext cx="891591" cy="338554"/>
          </a:xfrm>
          <a:prstGeom prst="rect">
            <a:avLst/>
          </a:prstGeom>
          <a:noFill/>
        </p:spPr>
        <p:txBody>
          <a:bodyPr wrap="none" rtlCol="0">
            <a:spAutoFit/>
          </a:bodyPr>
          <a:lstStyle/>
          <a:p>
            <a:r>
              <a:rPr lang="en-US" sz="1600" b="1"/>
              <a:t>Google</a:t>
            </a:r>
          </a:p>
        </p:txBody>
      </p:sp>
      <p:sp>
        <p:nvSpPr>
          <p:cNvPr id="19" name="TextBox 18">
            <a:extLst>
              <a:ext uri="{FF2B5EF4-FFF2-40B4-BE49-F238E27FC236}">
                <a16:creationId xmlns:a16="http://schemas.microsoft.com/office/drawing/2014/main" id="{78B2C376-FCA0-1EA4-638F-3DDB460838B6}"/>
              </a:ext>
            </a:extLst>
          </p:cNvPr>
          <p:cNvSpPr txBox="1"/>
          <p:nvPr/>
        </p:nvSpPr>
        <p:spPr>
          <a:xfrm>
            <a:off x="2593564" y="2798469"/>
            <a:ext cx="697627" cy="338554"/>
          </a:xfrm>
          <a:prstGeom prst="rect">
            <a:avLst/>
          </a:prstGeom>
          <a:noFill/>
        </p:spPr>
        <p:txBody>
          <a:bodyPr wrap="none" rtlCol="0">
            <a:spAutoFit/>
          </a:bodyPr>
          <a:lstStyle/>
          <a:p>
            <a:r>
              <a:rPr lang="en-US" sz="1600" b="1"/>
              <a:t>MDIX</a:t>
            </a:r>
          </a:p>
        </p:txBody>
      </p:sp>
      <p:sp>
        <p:nvSpPr>
          <p:cNvPr id="20" name="TextBox 19">
            <a:extLst>
              <a:ext uri="{FF2B5EF4-FFF2-40B4-BE49-F238E27FC236}">
                <a16:creationId xmlns:a16="http://schemas.microsoft.com/office/drawing/2014/main" id="{E89391B3-9EE1-B6C7-E6AD-ADF7358609DA}"/>
              </a:ext>
            </a:extLst>
          </p:cNvPr>
          <p:cNvSpPr txBox="1"/>
          <p:nvPr/>
        </p:nvSpPr>
        <p:spPr>
          <a:xfrm>
            <a:off x="4902020" y="2798469"/>
            <a:ext cx="809837" cy="338554"/>
          </a:xfrm>
          <a:prstGeom prst="rect">
            <a:avLst/>
          </a:prstGeom>
          <a:noFill/>
        </p:spPr>
        <p:txBody>
          <a:bodyPr wrap="none" rtlCol="0">
            <a:spAutoFit/>
          </a:bodyPr>
          <a:lstStyle/>
          <a:p>
            <a:r>
              <a:rPr lang="en-US" sz="1600" b="1"/>
              <a:t>Redox</a:t>
            </a:r>
          </a:p>
        </p:txBody>
      </p:sp>
      <p:sp>
        <p:nvSpPr>
          <p:cNvPr id="21" name="TextBox 20">
            <a:extLst>
              <a:ext uri="{FF2B5EF4-FFF2-40B4-BE49-F238E27FC236}">
                <a16:creationId xmlns:a16="http://schemas.microsoft.com/office/drawing/2014/main" id="{E481AA08-AD22-63ED-38B3-81B6D29EF80F}"/>
              </a:ext>
            </a:extLst>
          </p:cNvPr>
          <p:cNvSpPr txBox="1"/>
          <p:nvPr/>
        </p:nvSpPr>
        <p:spPr>
          <a:xfrm>
            <a:off x="7691594" y="2795181"/>
            <a:ext cx="1539204" cy="307777"/>
          </a:xfrm>
          <a:prstGeom prst="rect">
            <a:avLst/>
          </a:prstGeom>
          <a:noFill/>
        </p:spPr>
        <p:txBody>
          <a:bodyPr wrap="none" rtlCol="0">
            <a:spAutoFit/>
          </a:bodyPr>
          <a:lstStyle/>
          <a:p>
            <a:r>
              <a:rPr lang="en-US" sz="1400" b="1">
                <a:solidFill>
                  <a:srgbClr val="C00000"/>
                </a:solidFill>
              </a:rPr>
              <a:t>Rec – in JSONC</a:t>
            </a:r>
          </a:p>
        </p:txBody>
      </p:sp>
      <p:cxnSp>
        <p:nvCxnSpPr>
          <p:cNvPr id="24" name="Straight Connector 23">
            <a:extLst>
              <a:ext uri="{FF2B5EF4-FFF2-40B4-BE49-F238E27FC236}">
                <a16:creationId xmlns:a16="http://schemas.microsoft.com/office/drawing/2014/main" id="{D2777DFF-488E-48DD-C9FE-3C0D2B2F1286}"/>
              </a:ext>
            </a:extLst>
          </p:cNvPr>
          <p:cNvCxnSpPr>
            <a:cxnSpLocks/>
          </p:cNvCxnSpPr>
          <p:nvPr/>
        </p:nvCxnSpPr>
        <p:spPr>
          <a:xfrm>
            <a:off x="465868" y="447529"/>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2CACABAD-D866-5285-FC7A-C28903652A24}"/>
              </a:ext>
            </a:extLst>
          </p:cNvPr>
          <p:cNvCxnSpPr>
            <a:cxnSpLocks/>
          </p:cNvCxnSpPr>
          <p:nvPr/>
        </p:nvCxnSpPr>
        <p:spPr>
          <a:xfrm>
            <a:off x="378936" y="339957"/>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4FB81A93-9A2A-CA5E-7780-0F1065A8FFED}"/>
              </a:ext>
            </a:extLst>
          </p:cNvPr>
          <p:cNvCxnSpPr>
            <a:cxnSpLocks/>
          </p:cNvCxnSpPr>
          <p:nvPr/>
        </p:nvCxnSpPr>
        <p:spPr>
          <a:xfrm>
            <a:off x="2962622" y="540291"/>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BD719146-BF3A-0AA8-9782-D98C4966F909}"/>
              </a:ext>
            </a:extLst>
          </p:cNvPr>
          <p:cNvCxnSpPr>
            <a:cxnSpLocks/>
          </p:cNvCxnSpPr>
          <p:nvPr/>
        </p:nvCxnSpPr>
        <p:spPr>
          <a:xfrm>
            <a:off x="2875690" y="432719"/>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B1C1EBF-32A4-FFA4-A031-BA79C952CD29}"/>
              </a:ext>
            </a:extLst>
          </p:cNvPr>
          <p:cNvCxnSpPr>
            <a:cxnSpLocks/>
          </p:cNvCxnSpPr>
          <p:nvPr/>
        </p:nvCxnSpPr>
        <p:spPr>
          <a:xfrm>
            <a:off x="6033875" y="540291"/>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9D29E19C-B3D2-ABA0-8B0D-30A662FBED0B}"/>
              </a:ext>
            </a:extLst>
          </p:cNvPr>
          <p:cNvCxnSpPr>
            <a:cxnSpLocks/>
          </p:cNvCxnSpPr>
          <p:nvPr/>
        </p:nvCxnSpPr>
        <p:spPr>
          <a:xfrm>
            <a:off x="5946943" y="432719"/>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00B58537-12FD-CB78-5CA3-94B26D40CE15}"/>
              </a:ext>
            </a:extLst>
          </p:cNvPr>
          <p:cNvCxnSpPr>
            <a:cxnSpLocks/>
            <a:endCxn id="21" idx="1"/>
          </p:cNvCxnSpPr>
          <p:nvPr/>
        </p:nvCxnSpPr>
        <p:spPr>
          <a:xfrm flipV="1">
            <a:off x="6293704" y="2949070"/>
            <a:ext cx="1397890" cy="9634"/>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4AA29C45-660D-3993-1B7D-F1F5F3361A51}"/>
              </a:ext>
            </a:extLst>
          </p:cNvPr>
          <p:cNvCxnSpPr>
            <a:cxnSpLocks/>
          </p:cNvCxnSpPr>
          <p:nvPr/>
        </p:nvCxnSpPr>
        <p:spPr>
          <a:xfrm>
            <a:off x="6206772" y="2866123"/>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A6C4FBC8-48A9-AB7F-33AA-65630624854E}"/>
              </a:ext>
            </a:extLst>
          </p:cNvPr>
          <p:cNvCxnSpPr>
            <a:cxnSpLocks/>
          </p:cNvCxnSpPr>
          <p:nvPr/>
        </p:nvCxnSpPr>
        <p:spPr>
          <a:xfrm>
            <a:off x="3536273" y="2958704"/>
            <a:ext cx="1333752"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58119C7B-A062-FB92-2E72-CB8D95E9CBFE}"/>
              </a:ext>
            </a:extLst>
          </p:cNvPr>
          <p:cNvCxnSpPr>
            <a:cxnSpLocks/>
          </p:cNvCxnSpPr>
          <p:nvPr/>
        </p:nvCxnSpPr>
        <p:spPr>
          <a:xfrm>
            <a:off x="1091800" y="3446027"/>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F342150F-348D-9B36-B995-C921D7D98F41}"/>
              </a:ext>
            </a:extLst>
          </p:cNvPr>
          <p:cNvCxnSpPr>
            <a:cxnSpLocks/>
          </p:cNvCxnSpPr>
          <p:nvPr/>
        </p:nvCxnSpPr>
        <p:spPr>
          <a:xfrm>
            <a:off x="1004868" y="3338455"/>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3FE4CD1C-3555-91F9-15FC-E54CE158C882}"/>
              </a:ext>
            </a:extLst>
          </p:cNvPr>
          <p:cNvCxnSpPr>
            <a:cxnSpLocks/>
          </p:cNvCxnSpPr>
          <p:nvPr/>
        </p:nvCxnSpPr>
        <p:spPr>
          <a:xfrm>
            <a:off x="2851352" y="266411"/>
            <a:ext cx="2937228" cy="3637"/>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479DC6AB-CC81-F697-E2E2-60370C5EF075}"/>
              </a:ext>
            </a:extLst>
          </p:cNvPr>
          <p:cNvCxnSpPr>
            <a:cxnSpLocks/>
          </p:cNvCxnSpPr>
          <p:nvPr/>
        </p:nvCxnSpPr>
        <p:spPr>
          <a:xfrm>
            <a:off x="1026841" y="2813418"/>
            <a:ext cx="2373139" cy="11745"/>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F6309BBE-437F-4799-5E35-F9E8624D1AA8}"/>
              </a:ext>
            </a:extLst>
          </p:cNvPr>
          <p:cNvCxnSpPr>
            <a:cxnSpLocks/>
          </p:cNvCxnSpPr>
          <p:nvPr/>
        </p:nvCxnSpPr>
        <p:spPr>
          <a:xfrm>
            <a:off x="3590780" y="2783436"/>
            <a:ext cx="2373139" cy="11745"/>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B12B1050-3775-EBDA-53E7-D3167AF1E863}"/>
              </a:ext>
            </a:extLst>
          </p:cNvPr>
          <p:cNvCxnSpPr>
            <a:cxnSpLocks/>
          </p:cNvCxnSpPr>
          <p:nvPr/>
        </p:nvCxnSpPr>
        <p:spPr>
          <a:xfrm>
            <a:off x="6243183" y="2693483"/>
            <a:ext cx="2900817" cy="11745"/>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46" name="Left Brace 45">
            <a:extLst>
              <a:ext uri="{FF2B5EF4-FFF2-40B4-BE49-F238E27FC236}">
                <a16:creationId xmlns:a16="http://schemas.microsoft.com/office/drawing/2014/main" id="{F2BF8E40-83AA-E6D8-86DA-DB520592DA26}"/>
              </a:ext>
            </a:extLst>
          </p:cNvPr>
          <p:cNvSpPr/>
          <p:nvPr/>
        </p:nvSpPr>
        <p:spPr>
          <a:xfrm>
            <a:off x="3441476" y="2971249"/>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Left Brace 46">
            <a:extLst>
              <a:ext uri="{FF2B5EF4-FFF2-40B4-BE49-F238E27FC236}">
                <a16:creationId xmlns:a16="http://schemas.microsoft.com/office/drawing/2014/main" id="{AA8B5060-0E3E-3AAB-8909-69A876D0C236}"/>
              </a:ext>
            </a:extLst>
          </p:cNvPr>
          <p:cNvSpPr/>
          <p:nvPr/>
        </p:nvSpPr>
        <p:spPr>
          <a:xfrm>
            <a:off x="6203553" y="3589757"/>
            <a:ext cx="122263" cy="7190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8" name="Left Brace 47">
            <a:extLst>
              <a:ext uri="{FF2B5EF4-FFF2-40B4-BE49-F238E27FC236}">
                <a16:creationId xmlns:a16="http://schemas.microsoft.com/office/drawing/2014/main" id="{DEC1BE10-164B-EABA-1CF7-6F4576B5FD9E}"/>
              </a:ext>
            </a:extLst>
          </p:cNvPr>
          <p:cNvSpPr/>
          <p:nvPr/>
        </p:nvSpPr>
        <p:spPr>
          <a:xfrm>
            <a:off x="911277" y="3465950"/>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Left Brace 48">
            <a:extLst>
              <a:ext uri="{FF2B5EF4-FFF2-40B4-BE49-F238E27FC236}">
                <a16:creationId xmlns:a16="http://schemas.microsoft.com/office/drawing/2014/main" id="{8DE6E81F-2A06-7455-9848-3211D832D23E}"/>
              </a:ext>
            </a:extLst>
          </p:cNvPr>
          <p:cNvSpPr/>
          <p:nvPr/>
        </p:nvSpPr>
        <p:spPr>
          <a:xfrm>
            <a:off x="238249" y="696778"/>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Left Brace 49">
            <a:extLst>
              <a:ext uri="{FF2B5EF4-FFF2-40B4-BE49-F238E27FC236}">
                <a16:creationId xmlns:a16="http://schemas.microsoft.com/office/drawing/2014/main" id="{18DC99FC-A3BF-A4CD-9482-B62A0460A7ED}"/>
              </a:ext>
            </a:extLst>
          </p:cNvPr>
          <p:cNvSpPr/>
          <p:nvPr/>
        </p:nvSpPr>
        <p:spPr>
          <a:xfrm>
            <a:off x="2793863" y="820318"/>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Left Brace 50">
            <a:extLst>
              <a:ext uri="{FF2B5EF4-FFF2-40B4-BE49-F238E27FC236}">
                <a16:creationId xmlns:a16="http://schemas.microsoft.com/office/drawing/2014/main" id="{DB3A4CE1-C1BF-3B5A-DE76-2394C6C32AB3}"/>
              </a:ext>
            </a:extLst>
          </p:cNvPr>
          <p:cNvSpPr/>
          <p:nvPr/>
        </p:nvSpPr>
        <p:spPr>
          <a:xfrm>
            <a:off x="6195187" y="3013088"/>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Left Brace 51">
            <a:extLst>
              <a:ext uri="{FF2B5EF4-FFF2-40B4-BE49-F238E27FC236}">
                <a16:creationId xmlns:a16="http://schemas.microsoft.com/office/drawing/2014/main" id="{7E5D6636-61FB-F967-202B-1B0A32DE05A0}"/>
              </a:ext>
            </a:extLst>
          </p:cNvPr>
          <p:cNvSpPr/>
          <p:nvPr/>
        </p:nvSpPr>
        <p:spPr>
          <a:xfrm>
            <a:off x="3422975" y="3694329"/>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3" name="Left Brace 52">
            <a:extLst>
              <a:ext uri="{FF2B5EF4-FFF2-40B4-BE49-F238E27FC236}">
                <a16:creationId xmlns:a16="http://schemas.microsoft.com/office/drawing/2014/main" id="{F1E4F0CB-6805-DC18-A088-483F53570BC8}"/>
              </a:ext>
            </a:extLst>
          </p:cNvPr>
          <p:cNvSpPr/>
          <p:nvPr/>
        </p:nvSpPr>
        <p:spPr>
          <a:xfrm>
            <a:off x="894874" y="4001568"/>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4" name="Left Brace 53">
            <a:extLst>
              <a:ext uri="{FF2B5EF4-FFF2-40B4-BE49-F238E27FC236}">
                <a16:creationId xmlns:a16="http://schemas.microsoft.com/office/drawing/2014/main" id="{046FA593-BD5F-94E5-ED63-93CC1BFCDC3B}"/>
              </a:ext>
            </a:extLst>
          </p:cNvPr>
          <p:cNvSpPr/>
          <p:nvPr/>
        </p:nvSpPr>
        <p:spPr>
          <a:xfrm>
            <a:off x="232653" y="1362931"/>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5" name="Left Brace 54">
            <a:extLst>
              <a:ext uri="{FF2B5EF4-FFF2-40B4-BE49-F238E27FC236}">
                <a16:creationId xmlns:a16="http://schemas.microsoft.com/office/drawing/2014/main" id="{B336FD63-AFA6-FD2E-3525-6D278B4E41D5}"/>
              </a:ext>
            </a:extLst>
          </p:cNvPr>
          <p:cNvSpPr/>
          <p:nvPr/>
        </p:nvSpPr>
        <p:spPr>
          <a:xfrm>
            <a:off x="2775583" y="1362931"/>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6" name="Left Brace 55">
            <a:extLst>
              <a:ext uri="{FF2B5EF4-FFF2-40B4-BE49-F238E27FC236}">
                <a16:creationId xmlns:a16="http://schemas.microsoft.com/office/drawing/2014/main" id="{21104DA0-2455-5155-F2FB-C79F71590F87}"/>
              </a:ext>
            </a:extLst>
          </p:cNvPr>
          <p:cNvSpPr/>
          <p:nvPr/>
        </p:nvSpPr>
        <p:spPr>
          <a:xfrm>
            <a:off x="5835514" y="731578"/>
            <a:ext cx="112767" cy="803417"/>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8" name="Left Brace 57">
            <a:extLst>
              <a:ext uri="{FF2B5EF4-FFF2-40B4-BE49-F238E27FC236}">
                <a16:creationId xmlns:a16="http://schemas.microsoft.com/office/drawing/2014/main" id="{40AE886D-0B19-DA0F-DB06-CDAAF413BFDA}"/>
              </a:ext>
            </a:extLst>
          </p:cNvPr>
          <p:cNvSpPr/>
          <p:nvPr/>
        </p:nvSpPr>
        <p:spPr>
          <a:xfrm>
            <a:off x="3440286" y="4493981"/>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9" name="Left Brace 58">
            <a:extLst>
              <a:ext uri="{FF2B5EF4-FFF2-40B4-BE49-F238E27FC236}">
                <a16:creationId xmlns:a16="http://schemas.microsoft.com/office/drawing/2014/main" id="{EFE2BF26-5B90-8350-76CA-A24891768101}"/>
              </a:ext>
            </a:extLst>
          </p:cNvPr>
          <p:cNvSpPr/>
          <p:nvPr/>
        </p:nvSpPr>
        <p:spPr>
          <a:xfrm>
            <a:off x="5845595" y="1779871"/>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0" name="Left Brace 59">
            <a:extLst>
              <a:ext uri="{FF2B5EF4-FFF2-40B4-BE49-F238E27FC236}">
                <a16:creationId xmlns:a16="http://schemas.microsoft.com/office/drawing/2014/main" id="{C527665D-EBBE-F1CE-0FD8-C18971E5C880}"/>
              </a:ext>
            </a:extLst>
          </p:cNvPr>
          <p:cNvSpPr/>
          <p:nvPr/>
        </p:nvSpPr>
        <p:spPr>
          <a:xfrm>
            <a:off x="2808530" y="2160326"/>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1" name="Left Brace 60">
            <a:extLst>
              <a:ext uri="{FF2B5EF4-FFF2-40B4-BE49-F238E27FC236}">
                <a16:creationId xmlns:a16="http://schemas.microsoft.com/office/drawing/2014/main" id="{4E16858E-9C78-707C-D732-118FB158C9DB}"/>
              </a:ext>
            </a:extLst>
          </p:cNvPr>
          <p:cNvSpPr/>
          <p:nvPr/>
        </p:nvSpPr>
        <p:spPr>
          <a:xfrm>
            <a:off x="926333" y="4746394"/>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2" name="Left Brace 61">
            <a:extLst>
              <a:ext uri="{FF2B5EF4-FFF2-40B4-BE49-F238E27FC236}">
                <a16:creationId xmlns:a16="http://schemas.microsoft.com/office/drawing/2014/main" id="{019CF340-5D86-13CB-2E58-97DE4FF8661E}"/>
              </a:ext>
            </a:extLst>
          </p:cNvPr>
          <p:cNvSpPr/>
          <p:nvPr/>
        </p:nvSpPr>
        <p:spPr>
          <a:xfrm>
            <a:off x="266556" y="2261099"/>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3" name="Left Brace 62">
            <a:extLst>
              <a:ext uri="{FF2B5EF4-FFF2-40B4-BE49-F238E27FC236}">
                <a16:creationId xmlns:a16="http://schemas.microsoft.com/office/drawing/2014/main" id="{45C90ED9-70CC-EADE-4B62-1E7B29AEBDC2}"/>
              </a:ext>
            </a:extLst>
          </p:cNvPr>
          <p:cNvSpPr/>
          <p:nvPr/>
        </p:nvSpPr>
        <p:spPr>
          <a:xfrm>
            <a:off x="6232911" y="4397591"/>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64" name="Straight Connector 63">
            <a:extLst>
              <a:ext uri="{FF2B5EF4-FFF2-40B4-BE49-F238E27FC236}">
                <a16:creationId xmlns:a16="http://schemas.microsoft.com/office/drawing/2014/main" id="{01A84C6C-7308-6186-AC99-C084CB31D07A}"/>
              </a:ext>
            </a:extLst>
          </p:cNvPr>
          <p:cNvCxnSpPr>
            <a:cxnSpLocks/>
          </p:cNvCxnSpPr>
          <p:nvPr/>
        </p:nvCxnSpPr>
        <p:spPr>
          <a:xfrm flipV="1">
            <a:off x="6293704" y="3556125"/>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cxnSp>
        <p:nvCxnSpPr>
          <p:cNvPr id="66" name="Straight Connector 65">
            <a:extLst>
              <a:ext uri="{FF2B5EF4-FFF2-40B4-BE49-F238E27FC236}">
                <a16:creationId xmlns:a16="http://schemas.microsoft.com/office/drawing/2014/main" id="{BC1A12F4-3D20-4325-CD09-9CAA356BF6F9}"/>
              </a:ext>
            </a:extLst>
          </p:cNvPr>
          <p:cNvCxnSpPr>
            <a:cxnSpLocks/>
          </p:cNvCxnSpPr>
          <p:nvPr/>
        </p:nvCxnSpPr>
        <p:spPr>
          <a:xfrm flipV="1">
            <a:off x="6243183" y="4704830"/>
            <a:ext cx="1577909" cy="6449"/>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68" name="Straight Connector 67">
            <a:extLst>
              <a:ext uri="{FF2B5EF4-FFF2-40B4-BE49-F238E27FC236}">
                <a16:creationId xmlns:a16="http://schemas.microsoft.com/office/drawing/2014/main" id="{61485850-98A4-216E-3F0A-693357CDA4F4}"/>
              </a:ext>
            </a:extLst>
          </p:cNvPr>
          <p:cNvCxnSpPr>
            <a:cxnSpLocks/>
          </p:cNvCxnSpPr>
          <p:nvPr/>
        </p:nvCxnSpPr>
        <p:spPr>
          <a:xfrm flipV="1">
            <a:off x="6243183" y="4806041"/>
            <a:ext cx="1577909" cy="6449"/>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69" name="Straight Connector 68">
            <a:extLst>
              <a:ext uri="{FF2B5EF4-FFF2-40B4-BE49-F238E27FC236}">
                <a16:creationId xmlns:a16="http://schemas.microsoft.com/office/drawing/2014/main" id="{86D23F64-5B8D-C4D0-C7A9-9EDB69D12EF3}"/>
              </a:ext>
            </a:extLst>
          </p:cNvPr>
          <p:cNvCxnSpPr>
            <a:cxnSpLocks/>
          </p:cNvCxnSpPr>
          <p:nvPr/>
        </p:nvCxnSpPr>
        <p:spPr>
          <a:xfrm flipV="1">
            <a:off x="453836" y="2573330"/>
            <a:ext cx="1577909" cy="6449"/>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B7FDDFCB-7B51-DFB9-0F44-A5F145575DC9}"/>
              </a:ext>
            </a:extLst>
          </p:cNvPr>
          <p:cNvCxnSpPr>
            <a:cxnSpLocks/>
          </p:cNvCxnSpPr>
          <p:nvPr/>
        </p:nvCxnSpPr>
        <p:spPr>
          <a:xfrm flipV="1">
            <a:off x="453836" y="2674541"/>
            <a:ext cx="1577909" cy="6449"/>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71" name="Straight Connector 70">
            <a:extLst>
              <a:ext uri="{FF2B5EF4-FFF2-40B4-BE49-F238E27FC236}">
                <a16:creationId xmlns:a16="http://schemas.microsoft.com/office/drawing/2014/main" id="{9D706FD7-7B23-8065-8AFB-97A745304028}"/>
              </a:ext>
            </a:extLst>
          </p:cNvPr>
          <p:cNvCxnSpPr>
            <a:cxnSpLocks/>
          </p:cNvCxnSpPr>
          <p:nvPr/>
        </p:nvCxnSpPr>
        <p:spPr>
          <a:xfrm flipV="1">
            <a:off x="2994091" y="2573330"/>
            <a:ext cx="1577909" cy="6449"/>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E8B5192B-CF14-56F7-C149-928427CAA78E}"/>
              </a:ext>
            </a:extLst>
          </p:cNvPr>
          <p:cNvCxnSpPr>
            <a:cxnSpLocks/>
          </p:cNvCxnSpPr>
          <p:nvPr/>
        </p:nvCxnSpPr>
        <p:spPr>
          <a:xfrm flipV="1">
            <a:off x="2994091" y="2674541"/>
            <a:ext cx="1577909" cy="6449"/>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43B810C6-C9A3-D9A6-1537-2BABB1FF4B30}"/>
              </a:ext>
            </a:extLst>
          </p:cNvPr>
          <p:cNvCxnSpPr>
            <a:cxnSpLocks/>
          </p:cNvCxnSpPr>
          <p:nvPr/>
        </p:nvCxnSpPr>
        <p:spPr>
          <a:xfrm>
            <a:off x="5983354" y="2199642"/>
            <a:ext cx="2831328" cy="0"/>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122F52BE-4C29-EB15-2D26-F9FFB7291BE0}"/>
              </a:ext>
            </a:extLst>
          </p:cNvPr>
          <p:cNvCxnSpPr>
            <a:cxnSpLocks/>
          </p:cNvCxnSpPr>
          <p:nvPr/>
        </p:nvCxnSpPr>
        <p:spPr>
          <a:xfrm>
            <a:off x="5983354" y="2300853"/>
            <a:ext cx="2546049" cy="0"/>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722C59CE-C220-4BD7-65D0-45E21AD3D7AB}"/>
              </a:ext>
            </a:extLst>
          </p:cNvPr>
          <p:cNvCxnSpPr>
            <a:cxnSpLocks/>
          </p:cNvCxnSpPr>
          <p:nvPr/>
        </p:nvCxnSpPr>
        <p:spPr>
          <a:xfrm flipV="1">
            <a:off x="1078683" y="5089885"/>
            <a:ext cx="1577909" cy="6449"/>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F1D8E29E-1BB7-3720-F3DF-DC96AEA0D5ED}"/>
              </a:ext>
            </a:extLst>
          </p:cNvPr>
          <p:cNvCxnSpPr>
            <a:cxnSpLocks/>
          </p:cNvCxnSpPr>
          <p:nvPr/>
        </p:nvCxnSpPr>
        <p:spPr>
          <a:xfrm flipV="1">
            <a:off x="1078683" y="5191096"/>
            <a:ext cx="1577909" cy="6449"/>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81" name="Straight Connector 80">
            <a:extLst>
              <a:ext uri="{FF2B5EF4-FFF2-40B4-BE49-F238E27FC236}">
                <a16:creationId xmlns:a16="http://schemas.microsoft.com/office/drawing/2014/main" id="{70FCB093-B429-AC8D-056A-44A112E4E2DE}"/>
              </a:ext>
            </a:extLst>
          </p:cNvPr>
          <p:cNvCxnSpPr>
            <a:cxnSpLocks/>
          </p:cNvCxnSpPr>
          <p:nvPr/>
        </p:nvCxnSpPr>
        <p:spPr>
          <a:xfrm flipV="1">
            <a:off x="3570758" y="5137051"/>
            <a:ext cx="1577909" cy="6449"/>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2" name="Straight Connector 81">
            <a:extLst>
              <a:ext uri="{FF2B5EF4-FFF2-40B4-BE49-F238E27FC236}">
                <a16:creationId xmlns:a16="http://schemas.microsoft.com/office/drawing/2014/main" id="{86D3936F-96ED-1D66-E8A5-0869487B5A08}"/>
              </a:ext>
            </a:extLst>
          </p:cNvPr>
          <p:cNvCxnSpPr>
            <a:cxnSpLocks/>
          </p:cNvCxnSpPr>
          <p:nvPr/>
        </p:nvCxnSpPr>
        <p:spPr>
          <a:xfrm flipV="1">
            <a:off x="3537503" y="3645320"/>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cxnSp>
        <p:nvCxnSpPr>
          <p:cNvPr id="83" name="Straight Connector 82">
            <a:extLst>
              <a:ext uri="{FF2B5EF4-FFF2-40B4-BE49-F238E27FC236}">
                <a16:creationId xmlns:a16="http://schemas.microsoft.com/office/drawing/2014/main" id="{9E21ABA9-A2F1-38AA-7E0F-4E31E55CB861}"/>
              </a:ext>
            </a:extLst>
          </p:cNvPr>
          <p:cNvCxnSpPr>
            <a:cxnSpLocks/>
          </p:cNvCxnSpPr>
          <p:nvPr/>
        </p:nvCxnSpPr>
        <p:spPr>
          <a:xfrm flipV="1">
            <a:off x="304980" y="1289809"/>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cxnSp>
        <p:nvCxnSpPr>
          <p:cNvPr id="84" name="Straight Connector 83">
            <a:extLst>
              <a:ext uri="{FF2B5EF4-FFF2-40B4-BE49-F238E27FC236}">
                <a16:creationId xmlns:a16="http://schemas.microsoft.com/office/drawing/2014/main" id="{C95612A2-34AE-04DA-3215-37CB6F92EDBF}"/>
              </a:ext>
            </a:extLst>
          </p:cNvPr>
          <p:cNvCxnSpPr>
            <a:cxnSpLocks/>
          </p:cNvCxnSpPr>
          <p:nvPr/>
        </p:nvCxnSpPr>
        <p:spPr>
          <a:xfrm flipV="1">
            <a:off x="2877900" y="1330579"/>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cxnSp>
        <p:nvCxnSpPr>
          <p:cNvPr id="85" name="Straight Connector 84">
            <a:extLst>
              <a:ext uri="{FF2B5EF4-FFF2-40B4-BE49-F238E27FC236}">
                <a16:creationId xmlns:a16="http://schemas.microsoft.com/office/drawing/2014/main" id="{BB1F73FD-F326-2E1A-617A-A11D00354FC3}"/>
              </a:ext>
            </a:extLst>
          </p:cNvPr>
          <p:cNvCxnSpPr>
            <a:cxnSpLocks/>
          </p:cNvCxnSpPr>
          <p:nvPr/>
        </p:nvCxnSpPr>
        <p:spPr>
          <a:xfrm flipV="1">
            <a:off x="5946943" y="661078"/>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cxnSp>
        <p:nvCxnSpPr>
          <p:cNvPr id="4" name="Straight Connector 3">
            <a:extLst>
              <a:ext uri="{FF2B5EF4-FFF2-40B4-BE49-F238E27FC236}">
                <a16:creationId xmlns:a16="http://schemas.microsoft.com/office/drawing/2014/main" id="{59CE6E95-94D0-B048-9730-877CEFCF5412}"/>
              </a:ext>
            </a:extLst>
          </p:cNvPr>
          <p:cNvCxnSpPr>
            <a:cxnSpLocks/>
          </p:cNvCxnSpPr>
          <p:nvPr/>
        </p:nvCxnSpPr>
        <p:spPr>
          <a:xfrm flipV="1">
            <a:off x="1068685" y="3939326"/>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90762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DD835F-CC1D-2D22-1020-F232CAC8B7B2}"/>
              </a:ext>
            </a:extLst>
          </p:cNvPr>
          <p:cNvPicPr>
            <a:picLocks noChangeAspect="1"/>
          </p:cNvPicPr>
          <p:nvPr/>
        </p:nvPicPr>
        <p:blipFill>
          <a:blip r:embed="rId2"/>
          <a:stretch>
            <a:fillRect/>
          </a:stretch>
        </p:blipFill>
        <p:spPr>
          <a:xfrm>
            <a:off x="5427646" y="2599057"/>
            <a:ext cx="3191698" cy="1715380"/>
          </a:xfrm>
          <a:prstGeom prst="rect">
            <a:avLst/>
          </a:prstGeom>
        </p:spPr>
      </p:pic>
      <p:pic>
        <p:nvPicPr>
          <p:cNvPr id="7" name="Picture 6">
            <a:extLst>
              <a:ext uri="{FF2B5EF4-FFF2-40B4-BE49-F238E27FC236}">
                <a16:creationId xmlns:a16="http://schemas.microsoft.com/office/drawing/2014/main" id="{31276D9F-CBCA-A2BC-3CA0-CA379562BCBC}"/>
              </a:ext>
            </a:extLst>
          </p:cNvPr>
          <p:cNvPicPr>
            <a:picLocks noChangeAspect="1"/>
          </p:cNvPicPr>
          <p:nvPr/>
        </p:nvPicPr>
        <p:blipFill>
          <a:blip r:embed="rId3"/>
          <a:stretch>
            <a:fillRect/>
          </a:stretch>
        </p:blipFill>
        <p:spPr>
          <a:xfrm>
            <a:off x="368113" y="374916"/>
            <a:ext cx="1579468" cy="1324715"/>
          </a:xfrm>
          <a:prstGeom prst="rect">
            <a:avLst/>
          </a:prstGeom>
        </p:spPr>
      </p:pic>
      <p:pic>
        <p:nvPicPr>
          <p:cNvPr id="9" name="Picture 8">
            <a:extLst>
              <a:ext uri="{FF2B5EF4-FFF2-40B4-BE49-F238E27FC236}">
                <a16:creationId xmlns:a16="http://schemas.microsoft.com/office/drawing/2014/main" id="{F48BA136-86E1-1F50-4B2A-F9C63B95FD6E}"/>
              </a:ext>
            </a:extLst>
          </p:cNvPr>
          <p:cNvPicPr>
            <a:picLocks noChangeAspect="1"/>
          </p:cNvPicPr>
          <p:nvPr/>
        </p:nvPicPr>
        <p:blipFill>
          <a:blip r:embed="rId4"/>
          <a:stretch>
            <a:fillRect/>
          </a:stretch>
        </p:blipFill>
        <p:spPr>
          <a:xfrm>
            <a:off x="2426646" y="305711"/>
            <a:ext cx="2232341" cy="2787839"/>
          </a:xfrm>
          <a:prstGeom prst="rect">
            <a:avLst/>
          </a:prstGeom>
        </p:spPr>
      </p:pic>
      <p:pic>
        <p:nvPicPr>
          <p:cNvPr id="11" name="Picture 10">
            <a:extLst>
              <a:ext uri="{FF2B5EF4-FFF2-40B4-BE49-F238E27FC236}">
                <a16:creationId xmlns:a16="http://schemas.microsoft.com/office/drawing/2014/main" id="{31C9D2BF-7D4B-104D-786B-63E4E1C68A6F}"/>
              </a:ext>
            </a:extLst>
          </p:cNvPr>
          <p:cNvPicPr>
            <a:picLocks noChangeAspect="1"/>
          </p:cNvPicPr>
          <p:nvPr/>
        </p:nvPicPr>
        <p:blipFill>
          <a:blip r:embed="rId5"/>
          <a:stretch>
            <a:fillRect/>
          </a:stretch>
        </p:blipFill>
        <p:spPr>
          <a:xfrm>
            <a:off x="5066210" y="407092"/>
            <a:ext cx="3659707" cy="1470633"/>
          </a:xfrm>
          <a:prstGeom prst="rect">
            <a:avLst/>
          </a:prstGeom>
        </p:spPr>
      </p:pic>
      <p:pic>
        <p:nvPicPr>
          <p:cNvPr id="13" name="Picture 12">
            <a:extLst>
              <a:ext uri="{FF2B5EF4-FFF2-40B4-BE49-F238E27FC236}">
                <a16:creationId xmlns:a16="http://schemas.microsoft.com/office/drawing/2014/main" id="{F4CD32C8-C767-5C74-8957-702CC8EF45E1}"/>
              </a:ext>
            </a:extLst>
          </p:cNvPr>
          <p:cNvPicPr>
            <a:picLocks noChangeAspect="1"/>
          </p:cNvPicPr>
          <p:nvPr/>
        </p:nvPicPr>
        <p:blipFill>
          <a:blip r:embed="rId6"/>
          <a:stretch>
            <a:fillRect/>
          </a:stretch>
        </p:blipFill>
        <p:spPr>
          <a:xfrm>
            <a:off x="370344" y="3017122"/>
            <a:ext cx="2793634" cy="853495"/>
          </a:xfrm>
          <a:prstGeom prst="rect">
            <a:avLst/>
          </a:prstGeom>
        </p:spPr>
      </p:pic>
      <p:pic>
        <p:nvPicPr>
          <p:cNvPr id="15" name="Picture 14">
            <a:extLst>
              <a:ext uri="{FF2B5EF4-FFF2-40B4-BE49-F238E27FC236}">
                <a16:creationId xmlns:a16="http://schemas.microsoft.com/office/drawing/2014/main" id="{890E6038-1FF2-2551-228D-65EF8A851E64}"/>
              </a:ext>
            </a:extLst>
          </p:cNvPr>
          <p:cNvPicPr>
            <a:picLocks noChangeAspect="1"/>
          </p:cNvPicPr>
          <p:nvPr/>
        </p:nvPicPr>
        <p:blipFill>
          <a:blip r:embed="rId7"/>
          <a:stretch>
            <a:fillRect/>
          </a:stretch>
        </p:blipFill>
        <p:spPr>
          <a:xfrm>
            <a:off x="2392722" y="3685773"/>
            <a:ext cx="2966023" cy="1050635"/>
          </a:xfrm>
          <a:prstGeom prst="rect">
            <a:avLst/>
          </a:prstGeom>
        </p:spPr>
      </p:pic>
      <p:sp>
        <p:nvSpPr>
          <p:cNvPr id="16" name="TextBox 15">
            <a:extLst>
              <a:ext uri="{FF2B5EF4-FFF2-40B4-BE49-F238E27FC236}">
                <a16:creationId xmlns:a16="http://schemas.microsoft.com/office/drawing/2014/main" id="{C58E1CF6-786F-180F-5338-7B9DBB91A289}"/>
              </a:ext>
            </a:extLst>
          </p:cNvPr>
          <p:cNvSpPr txBox="1"/>
          <p:nvPr/>
        </p:nvSpPr>
        <p:spPr>
          <a:xfrm>
            <a:off x="1473106" y="305711"/>
            <a:ext cx="845103" cy="338554"/>
          </a:xfrm>
          <a:prstGeom prst="rect">
            <a:avLst/>
          </a:prstGeom>
          <a:noFill/>
        </p:spPr>
        <p:txBody>
          <a:bodyPr wrap="none" rtlCol="0">
            <a:spAutoFit/>
          </a:bodyPr>
          <a:lstStyle/>
          <a:p>
            <a:r>
              <a:rPr lang="en-US" sz="1600" b="1"/>
              <a:t>Cerner</a:t>
            </a:r>
          </a:p>
        </p:txBody>
      </p:sp>
      <p:sp>
        <p:nvSpPr>
          <p:cNvPr id="17" name="TextBox 16">
            <a:extLst>
              <a:ext uri="{FF2B5EF4-FFF2-40B4-BE49-F238E27FC236}">
                <a16:creationId xmlns:a16="http://schemas.microsoft.com/office/drawing/2014/main" id="{8000DEB0-8AFC-C31C-A5F4-B44BFE0D1BA4}"/>
              </a:ext>
            </a:extLst>
          </p:cNvPr>
          <p:cNvSpPr txBox="1"/>
          <p:nvPr/>
        </p:nvSpPr>
        <p:spPr>
          <a:xfrm>
            <a:off x="4340888" y="305711"/>
            <a:ext cx="479618" cy="338554"/>
          </a:xfrm>
          <a:prstGeom prst="rect">
            <a:avLst/>
          </a:prstGeom>
          <a:noFill/>
        </p:spPr>
        <p:txBody>
          <a:bodyPr wrap="none" rtlCol="0">
            <a:spAutoFit/>
          </a:bodyPr>
          <a:lstStyle/>
          <a:p>
            <a:r>
              <a:rPr lang="en-US" sz="1600" b="1"/>
              <a:t>DH</a:t>
            </a:r>
          </a:p>
        </p:txBody>
      </p:sp>
      <p:sp>
        <p:nvSpPr>
          <p:cNvPr id="18" name="TextBox 17">
            <a:extLst>
              <a:ext uri="{FF2B5EF4-FFF2-40B4-BE49-F238E27FC236}">
                <a16:creationId xmlns:a16="http://schemas.microsoft.com/office/drawing/2014/main" id="{84036A38-2793-E482-8793-6BE72528C96A}"/>
              </a:ext>
            </a:extLst>
          </p:cNvPr>
          <p:cNvSpPr txBox="1"/>
          <p:nvPr/>
        </p:nvSpPr>
        <p:spPr>
          <a:xfrm>
            <a:off x="7255288" y="305711"/>
            <a:ext cx="891591" cy="338554"/>
          </a:xfrm>
          <a:prstGeom prst="rect">
            <a:avLst/>
          </a:prstGeom>
          <a:noFill/>
        </p:spPr>
        <p:txBody>
          <a:bodyPr wrap="none" rtlCol="0">
            <a:spAutoFit/>
          </a:bodyPr>
          <a:lstStyle/>
          <a:p>
            <a:r>
              <a:rPr lang="en-US" sz="1600" b="1"/>
              <a:t>Google</a:t>
            </a:r>
          </a:p>
        </p:txBody>
      </p:sp>
      <p:sp>
        <p:nvSpPr>
          <p:cNvPr id="19" name="TextBox 18">
            <a:extLst>
              <a:ext uri="{FF2B5EF4-FFF2-40B4-BE49-F238E27FC236}">
                <a16:creationId xmlns:a16="http://schemas.microsoft.com/office/drawing/2014/main" id="{4A9BDB26-A4D9-7E7E-AEAC-93149C0443F2}"/>
              </a:ext>
            </a:extLst>
          </p:cNvPr>
          <p:cNvSpPr txBox="1"/>
          <p:nvPr/>
        </p:nvSpPr>
        <p:spPr>
          <a:xfrm>
            <a:off x="1442916" y="3009290"/>
            <a:ext cx="697627" cy="338554"/>
          </a:xfrm>
          <a:prstGeom prst="rect">
            <a:avLst/>
          </a:prstGeom>
          <a:noFill/>
        </p:spPr>
        <p:txBody>
          <a:bodyPr wrap="none" rtlCol="0">
            <a:spAutoFit/>
          </a:bodyPr>
          <a:lstStyle/>
          <a:p>
            <a:r>
              <a:rPr lang="en-US" sz="1600" b="1"/>
              <a:t>MDIX</a:t>
            </a:r>
          </a:p>
        </p:txBody>
      </p:sp>
      <p:sp>
        <p:nvSpPr>
          <p:cNvPr id="20" name="TextBox 19">
            <a:extLst>
              <a:ext uri="{FF2B5EF4-FFF2-40B4-BE49-F238E27FC236}">
                <a16:creationId xmlns:a16="http://schemas.microsoft.com/office/drawing/2014/main" id="{E92359BB-335F-57BC-4FA3-E8FA4EE1383D}"/>
              </a:ext>
            </a:extLst>
          </p:cNvPr>
          <p:cNvSpPr txBox="1"/>
          <p:nvPr/>
        </p:nvSpPr>
        <p:spPr>
          <a:xfrm>
            <a:off x="3932637" y="3582791"/>
            <a:ext cx="809837" cy="338554"/>
          </a:xfrm>
          <a:prstGeom prst="rect">
            <a:avLst/>
          </a:prstGeom>
          <a:noFill/>
        </p:spPr>
        <p:txBody>
          <a:bodyPr wrap="none" rtlCol="0">
            <a:spAutoFit/>
          </a:bodyPr>
          <a:lstStyle/>
          <a:p>
            <a:r>
              <a:rPr lang="en-US" sz="1600" b="1"/>
              <a:t>Redox</a:t>
            </a:r>
          </a:p>
        </p:txBody>
      </p:sp>
      <p:sp>
        <p:nvSpPr>
          <p:cNvPr id="21" name="TextBox 20">
            <a:extLst>
              <a:ext uri="{FF2B5EF4-FFF2-40B4-BE49-F238E27FC236}">
                <a16:creationId xmlns:a16="http://schemas.microsoft.com/office/drawing/2014/main" id="{62086EB2-0430-A279-BA26-6A5F0F2E9201}"/>
              </a:ext>
            </a:extLst>
          </p:cNvPr>
          <p:cNvSpPr txBox="1"/>
          <p:nvPr/>
        </p:nvSpPr>
        <p:spPr>
          <a:xfrm>
            <a:off x="6993679" y="2473971"/>
            <a:ext cx="1539204" cy="307777"/>
          </a:xfrm>
          <a:prstGeom prst="rect">
            <a:avLst/>
          </a:prstGeom>
          <a:noFill/>
        </p:spPr>
        <p:txBody>
          <a:bodyPr wrap="none" rtlCol="0">
            <a:spAutoFit/>
          </a:bodyPr>
          <a:lstStyle/>
          <a:p>
            <a:r>
              <a:rPr lang="en-US" sz="1400" b="1">
                <a:solidFill>
                  <a:srgbClr val="C00000"/>
                </a:solidFill>
              </a:rPr>
              <a:t>Rec – in JSONC</a:t>
            </a:r>
          </a:p>
        </p:txBody>
      </p:sp>
      <p:cxnSp>
        <p:nvCxnSpPr>
          <p:cNvPr id="26" name="Straight Connector 25">
            <a:extLst>
              <a:ext uri="{FF2B5EF4-FFF2-40B4-BE49-F238E27FC236}">
                <a16:creationId xmlns:a16="http://schemas.microsoft.com/office/drawing/2014/main" id="{7D76051E-8402-3A3E-1871-8F029155EEE6}"/>
              </a:ext>
            </a:extLst>
          </p:cNvPr>
          <p:cNvCxnSpPr>
            <a:cxnSpLocks/>
          </p:cNvCxnSpPr>
          <p:nvPr/>
        </p:nvCxnSpPr>
        <p:spPr>
          <a:xfrm>
            <a:off x="5427646" y="3574530"/>
            <a:ext cx="913193"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6F2D0532-CF38-4BF1-B766-F049A85DA459}"/>
              </a:ext>
            </a:extLst>
          </p:cNvPr>
          <p:cNvCxnSpPr>
            <a:cxnSpLocks/>
          </p:cNvCxnSpPr>
          <p:nvPr/>
        </p:nvCxnSpPr>
        <p:spPr>
          <a:xfrm>
            <a:off x="5066210" y="1020124"/>
            <a:ext cx="913193"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0ABC242F-4D0F-8283-0B58-07822FE7790F}"/>
              </a:ext>
            </a:extLst>
          </p:cNvPr>
          <p:cNvCxnSpPr>
            <a:cxnSpLocks/>
          </p:cNvCxnSpPr>
          <p:nvPr/>
        </p:nvCxnSpPr>
        <p:spPr>
          <a:xfrm>
            <a:off x="370344" y="3144382"/>
            <a:ext cx="913193"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2FCED560-B21D-B121-3C13-C3929420DC81}"/>
              </a:ext>
            </a:extLst>
          </p:cNvPr>
          <p:cNvCxnSpPr>
            <a:cxnSpLocks/>
          </p:cNvCxnSpPr>
          <p:nvPr/>
        </p:nvCxnSpPr>
        <p:spPr>
          <a:xfrm>
            <a:off x="479217" y="555429"/>
            <a:ext cx="913193"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FA4F86DC-47DD-339A-A9C3-00D2914EBA69}"/>
              </a:ext>
            </a:extLst>
          </p:cNvPr>
          <p:cNvCxnSpPr>
            <a:cxnSpLocks/>
          </p:cNvCxnSpPr>
          <p:nvPr/>
        </p:nvCxnSpPr>
        <p:spPr>
          <a:xfrm>
            <a:off x="2392722" y="4608423"/>
            <a:ext cx="913193"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33" name="Left Brace 32">
            <a:extLst>
              <a:ext uri="{FF2B5EF4-FFF2-40B4-BE49-F238E27FC236}">
                <a16:creationId xmlns:a16="http://schemas.microsoft.com/office/drawing/2014/main" id="{4FC01B6E-864B-FB13-64B3-0550BD7BBC16}"/>
              </a:ext>
            </a:extLst>
          </p:cNvPr>
          <p:cNvSpPr/>
          <p:nvPr/>
        </p:nvSpPr>
        <p:spPr>
          <a:xfrm>
            <a:off x="2266332" y="3816388"/>
            <a:ext cx="114978" cy="5517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EE6F75E0-BB5B-812E-A91B-B2F34F80B819}"/>
              </a:ext>
            </a:extLst>
          </p:cNvPr>
          <p:cNvSpPr/>
          <p:nvPr/>
        </p:nvSpPr>
        <p:spPr>
          <a:xfrm>
            <a:off x="5312668" y="2713978"/>
            <a:ext cx="114978" cy="5517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33A916B9-9934-A5EF-67A8-1F9349908DC2}"/>
              </a:ext>
            </a:extLst>
          </p:cNvPr>
          <p:cNvSpPr/>
          <p:nvPr/>
        </p:nvSpPr>
        <p:spPr>
          <a:xfrm>
            <a:off x="2336598" y="305711"/>
            <a:ext cx="69642" cy="127561"/>
          </a:xfrm>
          <a:prstGeom prst="leftBrace">
            <a:avLst/>
          </a:prstGeom>
          <a:ln w="19050">
            <a:solidFill>
              <a:srgbClr val="0057B8"/>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a:extLst>
              <a:ext uri="{FF2B5EF4-FFF2-40B4-BE49-F238E27FC236}">
                <a16:creationId xmlns:a16="http://schemas.microsoft.com/office/drawing/2014/main" id="{11B2125C-B3B3-2567-6D11-CDF8718D9941}"/>
              </a:ext>
            </a:extLst>
          </p:cNvPr>
          <p:cNvSpPr/>
          <p:nvPr/>
        </p:nvSpPr>
        <p:spPr>
          <a:xfrm>
            <a:off x="5020457" y="427868"/>
            <a:ext cx="45719" cy="127561"/>
          </a:xfrm>
          <a:prstGeom prst="leftBrace">
            <a:avLst/>
          </a:prstGeom>
          <a:ln w="19050">
            <a:solidFill>
              <a:srgbClr val="0057B8"/>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CB5E6C83-A412-BEDD-8435-9417F1978766}"/>
              </a:ext>
            </a:extLst>
          </p:cNvPr>
          <p:cNvSpPr/>
          <p:nvPr/>
        </p:nvSpPr>
        <p:spPr>
          <a:xfrm>
            <a:off x="5296265" y="3630325"/>
            <a:ext cx="147783" cy="614479"/>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8" name="Left Brace 37">
            <a:extLst>
              <a:ext uri="{FF2B5EF4-FFF2-40B4-BE49-F238E27FC236}">
                <a16:creationId xmlns:a16="http://schemas.microsoft.com/office/drawing/2014/main" id="{15A9C818-0CB0-E136-A3D9-C41CAEFD8897}"/>
              </a:ext>
            </a:extLst>
          </p:cNvPr>
          <p:cNvSpPr/>
          <p:nvPr/>
        </p:nvSpPr>
        <p:spPr>
          <a:xfrm>
            <a:off x="216763" y="3221520"/>
            <a:ext cx="147783" cy="614479"/>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9" name="Left Brace 38">
            <a:extLst>
              <a:ext uri="{FF2B5EF4-FFF2-40B4-BE49-F238E27FC236}">
                <a16:creationId xmlns:a16="http://schemas.microsoft.com/office/drawing/2014/main" id="{823F1566-F493-CB1D-0E04-A925E45E55C2}"/>
              </a:ext>
            </a:extLst>
          </p:cNvPr>
          <p:cNvSpPr/>
          <p:nvPr/>
        </p:nvSpPr>
        <p:spPr>
          <a:xfrm>
            <a:off x="216763" y="730033"/>
            <a:ext cx="147783" cy="614479"/>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0" name="Left Brace 39">
            <a:extLst>
              <a:ext uri="{FF2B5EF4-FFF2-40B4-BE49-F238E27FC236}">
                <a16:creationId xmlns:a16="http://schemas.microsoft.com/office/drawing/2014/main" id="{08731216-3521-BAA4-F426-A282CCDB5F5E}"/>
              </a:ext>
            </a:extLst>
          </p:cNvPr>
          <p:cNvSpPr/>
          <p:nvPr/>
        </p:nvSpPr>
        <p:spPr>
          <a:xfrm>
            <a:off x="4907664" y="1135381"/>
            <a:ext cx="147783" cy="614479"/>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1" name="Left Brace 40">
            <a:extLst>
              <a:ext uri="{FF2B5EF4-FFF2-40B4-BE49-F238E27FC236}">
                <a16:creationId xmlns:a16="http://schemas.microsoft.com/office/drawing/2014/main" id="{8222D24C-EF09-D6FD-9E33-BF514D9786EF}"/>
              </a:ext>
            </a:extLst>
          </p:cNvPr>
          <p:cNvSpPr/>
          <p:nvPr/>
        </p:nvSpPr>
        <p:spPr>
          <a:xfrm>
            <a:off x="2307419" y="520902"/>
            <a:ext cx="119194" cy="2285227"/>
          </a:xfrm>
          <a:prstGeom prst="leftBrace">
            <a:avLst/>
          </a:prstGeom>
          <a:ln w="19050">
            <a:solidFill>
              <a:srgbClr val="5D6767"/>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56872908"/>
      </p:ext>
    </p:extLst>
  </p:cSld>
  <p:clrMapOvr>
    <a:masterClrMapping/>
  </p:clrMapOvr>
</p:sld>
</file>

<file path=ppt/theme/theme1.xml><?xml version="1.0" encoding="utf-8"?>
<a:theme xmlns:a="http://schemas.openxmlformats.org/drawingml/2006/main" name="Office Theme">
  <a:themeElements>
    <a:clrScheme name="Diameter Health">
      <a:dk1>
        <a:sysClr val="windowText" lastClr="000000"/>
      </a:dk1>
      <a:lt1>
        <a:sysClr val="window" lastClr="FFFFFF"/>
      </a:lt1>
      <a:dk2>
        <a:srgbClr val="0057B8"/>
      </a:dk2>
      <a:lt2>
        <a:srgbClr val="EEECE1"/>
      </a:lt2>
      <a:accent1>
        <a:srgbClr val="919D9D"/>
      </a:accent1>
      <a:accent2>
        <a:srgbClr val="F08F1F"/>
      </a:accent2>
      <a:accent3>
        <a:srgbClr val="6DBE40"/>
      </a:accent3>
      <a:accent4>
        <a:srgbClr val="784A90"/>
      </a:accent4>
      <a:accent5>
        <a:srgbClr val="934054"/>
      </a:accent5>
      <a:accent6>
        <a:srgbClr val="F3D03E"/>
      </a:accent6>
      <a:hlink>
        <a:srgbClr val="0057B8"/>
      </a:hlink>
      <a:folHlink>
        <a:srgbClr val="9340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yer Overview in new Template 052720.pptx  -  Read-Only" id="{CF8643E3-E4DF-4E7F-AB4E-7599F5B50327}" vid="{B2F9F5E1-1AAC-4A68-908B-EAC92BD618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7B16B1A640B3408D85884A3AFDE9BE" ma:contentTypeVersion="16" ma:contentTypeDescription="Create a new document." ma:contentTypeScope="" ma:versionID="dc1e9d9408478090dd4b08bc1e2fc868">
  <xsd:schema xmlns:xsd="http://www.w3.org/2001/XMLSchema" xmlns:xs="http://www.w3.org/2001/XMLSchema" xmlns:p="http://schemas.microsoft.com/office/2006/metadata/properties" xmlns:ns2="01d39980-7995-4fbb-8f75-4a4a8543ffff" xmlns:ns3="7c338cc7-2991-4a15-9842-0f97f791c65d" targetNamespace="http://schemas.microsoft.com/office/2006/metadata/properties" ma:root="true" ma:fieldsID="ba6182990674059eb9e7fe088147a941" ns2:_="" ns3:_="">
    <xsd:import namespace="01d39980-7995-4fbb-8f75-4a4a8543ffff"/>
    <xsd:import namespace="7c338cc7-2991-4a15-9842-0f97f791c65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d39980-7995-4fbb-8f75-4a4a8543ff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5682ec1-3d04-4fe1-ace0-c654c7cf6f3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c338cc7-2991-4a15-9842-0f97f791c65d"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a590fcd1-5f2a-4920-9236-43947b9f9dc4}" ma:internalName="TaxCatchAll" ma:showField="CatchAllData" ma:web="7c338cc7-2991-4a15-9842-0f97f791c65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7c338cc7-2991-4a15-9842-0f97f791c65d">
      <UserInfo>
        <DisplayName>Lee Eubanks</DisplayName>
        <AccountId>57</AccountId>
        <AccountType/>
      </UserInfo>
      <UserInfo>
        <DisplayName>Amy Krane</DisplayName>
        <AccountId>91</AccountId>
        <AccountType/>
      </UserInfo>
      <UserInfo>
        <DisplayName>JoEllen Komanetsky</DisplayName>
        <AccountId>499</AccountId>
        <AccountType/>
      </UserInfo>
      <UserInfo>
        <DisplayName>Rich Forristall</DisplayName>
        <AccountId>197</AccountId>
        <AccountType/>
      </UserInfo>
      <UserInfo>
        <DisplayName>Veronica Owen</DisplayName>
        <AccountId>523</AccountId>
        <AccountType/>
      </UserInfo>
      <UserInfo>
        <DisplayName>Reed Perry</DisplayName>
        <AccountId>94</AccountId>
        <AccountType/>
      </UserInfo>
    </SharedWithUsers>
    <TaxCatchAll xmlns="7c338cc7-2991-4a15-9842-0f97f791c65d" xsi:nil="true"/>
    <lcf76f155ced4ddcb4097134ff3c332f xmlns="01d39980-7995-4fbb-8f75-4a4a8543fff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B644F44-9165-4F12-B1FA-18C9D30065BD}">
  <ds:schemaRefs>
    <ds:schemaRef ds:uri="01d39980-7995-4fbb-8f75-4a4a8543ffff"/>
    <ds:schemaRef ds:uri="7c338cc7-2991-4a15-9842-0f97f791c6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D381755-7573-4FB2-B589-B43868989D27}">
  <ds:schemaRefs>
    <ds:schemaRef ds:uri="http://schemas.microsoft.com/sharepoint/v3/contenttype/forms"/>
  </ds:schemaRefs>
</ds:datastoreItem>
</file>

<file path=customXml/itemProps3.xml><?xml version="1.0" encoding="utf-8"?>
<ds:datastoreItem xmlns:ds="http://schemas.openxmlformats.org/officeDocument/2006/customXml" ds:itemID="{DC753D09-1268-4F3E-8202-8CBD49ECB89D}">
  <ds:schemaRefs>
    <ds:schemaRef ds:uri="01d39980-7995-4fbb-8f75-4a4a8543ffff"/>
    <ds:schemaRef ds:uri="7c338cc7-2991-4a15-9842-0f97f791c6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Payer Overview in new Template 052920</Template>
  <Application>Microsoft Office PowerPoint</Application>
  <PresentationFormat>On-screen Show (16:9)</PresentationFormat>
  <Slides>66</Slides>
  <Notes>25</Notes>
  <HiddenSlides>0</HiddenSlide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LIME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Stacy State</dc:creator>
  <cp:keywords/>
  <dc:description/>
  <cp:revision>1</cp:revision>
  <cp:lastPrinted>2018-12-17T19:47:04Z</cp:lastPrinted>
  <dcterms:created xsi:type="dcterms:W3CDTF">2020-06-01T17:33:03Z</dcterms:created>
  <dcterms:modified xsi:type="dcterms:W3CDTF">2023-05-06T21:26:48Z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0x0101003C7B16B1A640B3408D85884A3AFDE9BE</vt:lpwstr>
  </property>
  <property fmtid="{D5CDD505-2E9C-101B-9397-08002B2CF9AE}" pid="3" name="Order">
    <vt:r8>4933800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ies>
</file>